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7" r:id="rId3"/>
    <p:sldId id="305" r:id="rId4"/>
    <p:sldId id="306" r:id="rId5"/>
    <p:sldId id="307" r:id="rId6"/>
    <p:sldId id="285" r:id="rId7"/>
    <p:sldId id="257" r:id="rId8"/>
    <p:sldId id="259" r:id="rId9"/>
    <p:sldId id="286" r:id="rId10"/>
    <p:sldId id="287" r:id="rId11"/>
    <p:sldId id="258" r:id="rId12"/>
    <p:sldId id="291" r:id="rId13"/>
    <p:sldId id="292" r:id="rId14"/>
    <p:sldId id="290" r:id="rId15"/>
    <p:sldId id="293" r:id="rId16"/>
    <p:sldId id="296" r:id="rId17"/>
    <p:sldId id="297" r:id="rId18"/>
    <p:sldId id="288" r:id="rId19"/>
    <p:sldId id="298" r:id="rId20"/>
    <p:sldId id="270" r:id="rId21"/>
    <p:sldId id="299" r:id="rId22"/>
    <p:sldId id="300" r:id="rId23"/>
    <p:sldId id="301" r:id="rId24"/>
    <p:sldId id="302" r:id="rId25"/>
    <p:sldId id="260" r:id="rId26"/>
    <p:sldId id="275" r:id="rId27"/>
    <p:sldId id="261" r:id="rId28"/>
    <p:sldId id="304" r:id="rId29"/>
    <p:sldId id="308" r:id="rId30"/>
    <p:sldId id="303" r:id="rId31"/>
    <p:sldId id="28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BC4"/>
    <a:srgbClr val="FEE6D1"/>
    <a:srgbClr val="FDA988"/>
    <a:srgbClr val="FB5F77"/>
    <a:srgbClr val="53C0E5"/>
    <a:srgbClr val="DFCEC6"/>
    <a:srgbClr val="FFF393"/>
    <a:srgbClr val="9DCCE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F8CF9-8977-D74B-C9AC-8DA93872FF48}" v="639" dt="2022-11-17T12:39:45.489"/>
    <p1510:client id="{35AAF5CB-09CA-AC92-E2BE-CA06350BAD25}" v="26" dt="2022-11-24T05:18:51.550"/>
    <p1510:client id="{4EA2201F-9B89-2D8F-B756-773295C08A9E}" v="30" dt="2022-11-23T17:24:24.728"/>
    <p1510:client id="{5D5495C6-4BE1-54AF-138F-6A8A1EFAA998}" v="651" dt="2022-11-18T11:33:09.118"/>
    <p1510:client id="{63639B63-E7A8-2013-E421-91F954EB6985}" v="557" dt="2022-11-18T03:37:12.564"/>
    <p1510:client id="{74E2D315-0ED7-9BC7-2289-61472C2BE24B}" v="39" dt="2022-11-22T14:37:32.473"/>
    <p1510:client id="{A4CA8A72-037B-4B89-8102-62380E2C8B6E}" v="1" dt="2022-11-24T06:10:35.511"/>
    <p1510:client id="{AD399008-2F81-7014-D248-91327E62388D}" v="51" dt="2022-11-18T11:50:29.537"/>
    <p1510:client id="{C2CF0424-A402-C9C5-A987-A99D6C009ACF}" v="504" dt="2022-11-15T02:03:14.046"/>
    <p1510:client id="{D28DDD9A-76C4-00EA-DFC3-E9B35C7C5E1B}" v="11" dt="2022-11-23T13:56:41.472"/>
    <p1510:client id="{D7C57827-23A3-8D99-3B07-75373FB38106}" v="112" dt="2022-11-23T11:12:16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948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호영" userId="S::32184045@dankook.ac.kr::e48a4442-131a-48cb-8867-b5c5f726f585" providerId="AD" clId="Web-{D28DDD9A-76C4-00EA-DFC3-E9B35C7C5E1B}"/>
    <pc:docChg chg="modSld sldOrd">
      <pc:chgData name="전호영" userId="S::32184045@dankook.ac.kr::e48a4442-131a-48cb-8867-b5c5f726f585" providerId="AD" clId="Web-{D28DDD9A-76C4-00EA-DFC3-E9B35C7C5E1B}" dt="2022-11-23T13:56:38.425" v="3" actId="20577"/>
      <pc:docMkLst>
        <pc:docMk/>
      </pc:docMkLst>
      <pc:sldChg chg="ord">
        <pc:chgData name="전호영" userId="S::32184045@dankook.ac.kr::e48a4442-131a-48cb-8867-b5c5f726f585" providerId="AD" clId="Web-{D28DDD9A-76C4-00EA-DFC3-E9B35C7C5E1B}" dt="2022-11-23T13:42:05.770" v="0"/>
        <pc:sldMkLst>
          <pc:docMk/>
          <pc:sldMk cId="4271234278" sldId="287"/>
        </pc:sldMkLst>
      </pc:sldChg>
      <pc:sldChg chg="modSp">
        <pc:chgData name="전호영" userId="S::32184045@dankook.ac.kr::e48a4442-131a-48cb-8867-b5c5f726f585" providerId="AD" clId="Web-{D28DDD9A-76C4-00EA-DFC3-E9B35C7C5E1B}" dt="2022-11-23T13:56:38.425" v="3" actId="20577"/>
        <pc:sldMkLst>
          <pc:docMk/>
          <pc:sldMk cId="629142106" sldId="303"/>
        </pc:sldMkLst>
        <pc:spChg chg="mod">
          <ac:chgData name="전호영" userId="S::32184045@dankook.ac.kr::e48a4442-131a-48cb-8867-b5c5f726f585" providerId="AD" clId="Web-{D28DDD9A-76C4-00EA-DFC3-E9B35C7C5E1B}" dt="2022-11-23T13:56:38.425" v="3" actId="20577"/>
          <ac:spMkLst>
            <pc:docMk/>
            <pc:sldMk cId="629142106" sldId="303"/>
            <ac:spMk id="2" creationId="{49CEA811-CA3D-4ACD-F00E-C711AA7EC070}"/>
          </ac:spMkLst>
        </pc:spChg>
        <pc:spChg chg="mod">
          <ac:chgData name="전호영" userId="S::32184045@dankook.ac.kr::e48a4442-131a-48cb-8867-b5c5f726f585" providerId="AD" clId="Web-{D28DDD9A-76C4-00EA-DFC3-E9B35C7C5E1B}" dt="2022-11-23T13:56:32.785" v="1" actId="20577"/>
          <ac:spMkLst>
            <pc:docMk/>
            <pc:sldMk cId="629142106" sldId="303"/>
            <ac:spMk id="237" creationId="{22EFF029-3745-4CBB-A6B4-9E7C09A2185C}"/>
          </ac:spMkLst>
        </pc:spChg>
      </pc:sldChg>
    </pc:docChg>
  </pc:docChgLst>
  <pc:docChgLst>
    <pc:chgData name="전호영" userId="S::32184045@dankook.ac.kr::e48a4442-131a-48cb-8867-b5c5f726f585" providerId="AD" clId="Web-{D7C57827-23A3-8D99-3B07-75373FB38106}"/>
    <pc:docChg chg="addSld delSld modSld sldOrd">
      <pc:chgData name="전호영" userId="S::32184045@dankook.ac.kr::e48a4442-131a-48cb-8867-b5c5f726f585" providerId="AD" clId="Web-{D7C57827-23A3-8D99-3B07-75373FB38106}" dt="2022-11-23T11:12:16.411" v="99"/>
      <pc:docMkLst>
        <pc:docMk/>
      </pc:docMkLst>
      <pc:sldChg chg="modSp">
        <pc:chgData name="전호영" userId="S::32184045@dankook.ac.kr::e48a4442-131a-48cb-8867-b5c5f726f585" providerId="AD" clId="Web-{D7C57827-23A3-8D99-3B07-75373FB38106}" dt="2022-11-23T11:01:52.987" v="25" actId="20577"/>
        <pc:sldMkLst>
          <pc:docMk/>
          <pc:sldMk cId="1209899249" sldId="267"/>
        </pc:sldMkLst>
        <pc:spChg chg="mod">
          <ac:chgData name="전호영" userId="S::32184045@dankook.ac.kr::e48a4442-131a-48cb-8867-b5c5f726f585" providerId="AD" clId="Web-{D7C57827-23A3-8D99-3B07-75373FB38106}" dt="2022-11-23T11:01:52.987" v="25" actId="20577"/>
          <ac:spMkLst>
            <pc:docMk/>
            <pc:sldMk cId="1209899249" sldId="267"/>
            <ac:spMk id="22" creationId="{D5576AC3-FC50-4EE7-99C0-B6D2348EAC30}"/>
          </ac:spMkLst>
        </pc:spChg>
      </pc:sldChg>
      <pc:sldChg chg="del">
        <pc:chgData name="전호영" userId="S::32184045@dankook.ac.kr::e48a4442-131a-48cb-8867-b5c5f726f585" providerId="AD" clId="Web-{D7C57827-23A3-8D99-3B07-75373FB38106}" dt="2022-11-23T11:12:16.411" v="99"/>
        <pc:sldMkLst>
          <pc:docMk/>
          <pc:sldMk cId="2180125537" sldId="284"/>
        </pc:sldMkLst>
      </pc:sldChg>
      <pc:sldChg chg="modSp ord">
        <pc:chgData name="전호영" userId="S::32184045@dankook.ac.kr::e48a4442-131a-48cb-8867-b5c5f726f585" providerId="AD" clId="Web-{D7C57827-23A3-8D99-3B07-75373FB38106}" dt="2022-11-23T11:09:48.438" v="98" actId="20577"/>
        <pc:sldMkLst>
          <pc:docMk/>
          <pc:sldMk cId="1443632256" sldId="285"/>
        </pc:sldMkLst>
        <pc:spChg chg="mod">
          <ac:chgData name="전호영" userId="S::32184045@dankook.ac.kr::e48a4442-131a-48cb-8867-b5c5f726f585" providerId="AD" clId="Web-{D7C57827-23A3-8D99-3B07-75373FB38106}" dt="2022-11-23T11:09:48.438" v="98" actId="20577"/>
          <ac:spMkLst>
            <pc:docMk/>
            <pc:sldMk cId="1443632256" sldId="285"/>
            <ac:spMk id="22" creationId="{D5576AC3-FC50-4EE7-99C0-B6D2348EAC30}"/>
          </ac:spMkLst>
        </pc:spChg>
      </pc:sldChg>
      <pc:sldChg chg="addSp delSp modSp add replId">
        <pc:chgData name="전호영" userId="S::32184045@dankook.ac.kr::e48a4442-131a-48cb-8867-b5c5f726f585" providerId="AD" clId="Web-{D7C57827-23A3-8D99-3B07-75373FB38106}" dt="2022-11-23T11:05:03.899" v="33" actId="1076"/>
        <pc:sldMkLst>
          <pc:docMk/>
          <pc:sldMk cId="1455296449" sldId="305"/>
        </pc:sldMkLst>
        <pc:spChg chg="del">
          <ac:chgData name="전호영" userId="S::32184045@dankook.ac.kr::e48a4442-131a-48cb-8867-b5c5f726f585" providerId="AD" clId="Web-{D7C57827-23A3-8D99-3B07-75373FB38106}" dt="2022-11-23T11:04:40.164" v="29"/>
          <ac:spMkLst>
            <pc:docMk/>
            <pc:sldMk cId="1455296449" sldId="305"/>
            <ac:spMk id="19" creationId="{4A3DBCD8-EC76-470A-A01F-205C0EC26E56}"/>
          </ac:spMkLst>
        </pc:spChg>
        <pc:spChg chg="del">
          <ac:chgData name="전호영" userId="S::32184045@dankook.ac.kr::e48a4442-131a-48cb-8867-b5c5f726f585" providerId="AD" clId="Web-{D7C57827-23A3-8D99-3B07-75373FB38106}" dt="2022-11-23T11:04:36.601" v="27"/>
          <ac:spMkLst>
            <pc:docMk/>
            <pc:sldMk cId="1455296449" sldId="305"/>
            <ac:spMk id="20" creationId="{36ACCAE4-2476-4AF9-9825-BF4B152CB733}"/>
          </ac:spMkLst>
        </pc:spChg>
        <pc:spChg chg="del">
          <ac:chgData name="전호영" userId="S::32184045@dankook.ac.kr::e48a4442-131a-48cb-8867-b5c5f726f585" providerId="AD" clId="Web-{D7C57827-23A3-8D99-3B07-75373FB38106}" dt="2022-11-23T11:04:42.804" v="30"/>
          <ac:spMkLst>
            <pc:docMk/>
            <pc:sldMk cId="1455296449" sldId="305"/>
            <ac:spMk id="21" creationId="{D267BA32-EC5F-43E8-AFD9-7C738BD76544}"/>
          </ac:spMkLst>
        </pc:spChg>
        <pc:spChg chg="del">
          <ac:chgData name="전호영" userId="S::32184045@dankook.ac.kr::e48a4442-131a-48cb-8867-b5c5f726f585" providerId="AD" clId="Web-{D7C57827-23A3-8D99-3B07-75373FB38106}" dt="2022-11-23T11:04:38.539" v="28"/>
          <ac:spMkLst>
            <pc:docMk/>
            <pc:sldMk cId="1455296449" sldId="305"/>
            <ac:spMk id="22" creationId="{D5576AC3-FC50-4EE7-99C0-B6D2348EAC30}"/>
          </ac:spMkLst>
        </pc:spChg>
        <pc:picChg chg="add mod">
          <ac:chgData name="전호영" userId="S::32184045@dankook.ac.kr::e48a4442-131a-48cb-8867-b5c5f726f585" providerId="AD" clId="Web-{D7C57827-23A3-8D99-3B07-75373FB38106}" dt="2022-11-23T11:05:03.899" v="33" actId="1076"/>
          <ac:picMkLst>
            <pc:docMk/>
            <pc:sldMk cId="1455296449" sldId="305"/>
            <ac:picMk id="2" creationId="{83D0D565-8EB9-53EB-50EF-0498ED437010}"/>
          </ac:picMkLst>
        </pc:picChg>
      </pc:sldChg>
      <pc:sldChg chg="addSp delSp modSp add replId">
        <pc:chgData name="전호영" userId="S::32184045@dankook.ac.kr::e48a4442-131a-48cb-8867-b5c5f726f585" providerId="AD" clId="Web-{D7C57827-23A3-8D99-3B07-75373FB38106}" dt="2022-11-23T11:07:43.997" v="44" actId="1076"/>
        <pc:sldMkLst>
          <pc:docMk/>
          <pc:sldMk cId="240600243" sldId="306"/>
        </pc:sldMkLst>
        <pc:picChg chg="del">
          <ac:chgData name="전호영" userId="S::32184045@dankook.ac.kr::e48a4442-131a-48cb-8867-b5c5f726f585" providerId="AD" clId="Web-{D7C57827-23A3-8D99-3B07-75373FB38106}" dt="2022-11-23T11:05:10.649" v="35"/>
          <ac:picMkLst>
            <pc:docMk/>
            <pc:sldMk cId="240600243" sldId="306"/>
            <ac:picMk id="2" creationId="{83D0D565-8EB9-53EB-50EF-0498ED437010}"/>
          </ac:picMkLst>
        </pc:picChg>
        <pc:picChg chg="add mod">
          <ac:chgData name="전호영" userId="S::32184045@dankook.ac.kr::e48a4442-131a-48cb-8867-b5c5f726f585" providerId="AD" clId="Web-{D7C57827-23A3-8D99-3B07-75373FB38106}" dt="2022-11-23T11:06:01.588" v="37" actId="1076"/>
          <ac:picMkLst>
            <pc:docMk/>
            <pc:sldMk cId="240600243" sldId="306"/>
            <ac:picMk id="3" creationId="{1A14511B-32A0-C1D8-80B1-D1D4E09560A2}"/>
          </ac:picMkLst>
        </pc:picChg>
        <pc:picChg chg="add del mod">
          <ac:chgData name="전호영" userId="S::32184045@dankook.ac.kr::e48a4442-131a-48cb-8867-b5c5f726f585" providerId="AD" clId="Web-{D7C57827-23A3-8D99-3B07-75373FB38106}" dt="2022-11-23T11:07:39.497" v="42"/>
          <ac:picMkLst>
            <pc:docMk/>
            <pc:sldMk cId="240600243" sldId="306"/>
            <ac:picMk id="4" creationId="{437B4D31-4C47-73AF-31F6-C20774E5AB65}"/>
          </ac:picMkLst>
        </pc:picChg>
        <pc:picChg chg="add mod">
          <ac:chgData name="전호영" userId="S::32184045@dankook.ac.kr::e48a4442-131a-48cb-8867-b5c5f726f585" providerId="AD" clId="Web-{D7C57827-23A3-8D99-3B07-75373FB38106}" dt="2022-11-23T11:07:43.997" v="44" actId="1076"/>
          <ac:picMkLst>
            <pc:docMk/>
            <pc:sldMk cId="240600243" sldId="306"/>
            <ac:picMk id="6" creationId="{1FD42E44-EDFD-27EC-B4E9-DD32092B7834}"/>
          </ac:picMkLst>
        </pc:picChg>
      </pc:sldChg>
      <pc:sldChg chg="addSp delSp modSp add replId">
        <pc:chgData name="전호영" userId="S::32184045@dankook.ac.kr::e48a4442-131a-48cb-8867-b5c5f726f585" providerId="AD" clId="Web-{D7C57827-23A3-8D99-3B07-75373FB38106}" dt="2022-11-23T11:08:26.748" v="51" actId="1076"/>
        <pc:sldMkLst>
          <pc:docMk/>
          <pc:sldMk cId="1406828725" sldId="307"/>
        </pc:sldMkLst>
        <pc:picChg chg="add mod">
          <ac:chgData name="전호영" userId="S::32184045@dankook.ac.kr::e48a4442-131a-48cb-8867-b5c5f726f585" providerId="AD" clId="Web-{D7C57827-23A3-8D99-3B07-75373FB38106}" dt="2022-11-23T11:08:26.748" v="51" actId="1076"/>
          <ac:picMkLst>
            <pc:docMk/>
            <pc:sldMk cId="1406828725" sldId="307"/>
            <ac:picMk id="2" creationId="{1AB8AA94-9DB3-B37C-E03A-BD1673A89695}"/>
          </ac:picMkLst>
        </pc:picChg>
        <pc:picChg chg="del">
          <ac:chgData name="전호영" userId="S::32184045@dankook.ac.kr::e48a4442-131a-48cb-8867-b5c5f726f585" providerId="AD" clId="Web-{D7C57827-23A3-8D99-3B07-75373FB38106}" dt="2022-11-23T11:08:17.467" v="47"/>
          <ac:picMkLst>
            <pc:docMk/>
            <pc:sldMk cId="1406828725" sldId="307"/>
            <ac:picMk id="3" creationId="{1A14511B-32A0-C1D8-80B1-D1D4E09560A2}"/>
          </ac:picMkLst>
        </pc:picChg>
        <pc:picChg chg="del">
          <ac:chgData name="전호영" userId="S::32184045@dankook.ac.kr::e48a4442-131a-48cb-8867-b5c5f726f585" providerId="AD" clId="Web-{D7C57827-23A3-8D99-3B07-75373FB38106}" dt="2022-11-23T11:08:16.295" v="46"/>
          <ac:picMkLst>
            <pc:docMk/>
            <pc:sldMk cId="1406828725" sldId="307"/>
            <ac:picMk id="6" creationId="{1FD42E44-EDFD-27EC-B4E9-DD32092B7834}"/>
          </ac:picMkLst>
        </pc:picChg>
      </pc:sldChg>
    </pc:docChg>
  </pc:docChgLst>
  <pc:docChgLst>
    <pc:chgData name="전호영" userId="S::32184045@dankook.ac.kr::e48a4442-131a-48cb-8867-b5c5f726f585" providerId="AD" clId="Web-{5D5495C6-4BE1-54AF-138F-6A8A1EFAA998}"/>
    <pc:docChg chg="addSld delSld modSld sldOrd">
      <pc:chgData name="전호영" userId="S::32184045@dankook.ac.kr::e48a4442-131a-48cb-8867-b5c5f726f585" providerId="AD" clId="Web-{5D5495C6-4BE1-54AF-138F-6A8A1EFAA998}" dt="2022-11-18T11:33:08.728" v="525" actId="20577"/>
      <pc:docMkLst>
        <pc:docMk/>
      </pc:docMkLst>
      <pc:sldChg chg="modSp">
        <pc:chgData name="전호영" userId="S::32184045@dankook.ac.kr::e48a4442-131a-48cb-8867-b5c5f726f585" providerId="AD" clId="Web-{5D5495C6-4BE1-54AF-138F-6A8A1EFAA998}" dt="2022-11-18T10:29:32.561" v="149" actId="20577"/>
        <pc:sldMkLst>
          <pc:docMk/>
          <pc:sldMk cId="2778291184" sldId="260"/>
        </pc:sldMkLst>
        <pc:spChg chg="mod">
          <ac:chgData name="전호영" userId="S::32184045@dankook.ac.kr::e48a4442-131a-48cb-8867-b5c5f726f585" providerId="AD" clId="Web-{5D5495C6-4BE1-54AF-138F-6A8A1EFAA998}" dt="2022-11-18T10:29:32.561" v="149" actId="20577"/>
          <ac:spMkLst>
            <pc:docMk/>
            <pc:sldMk cId="2778291184" sldId="260"/>
            <ac:spMk id="6" creationId="{C0695A92-22B8-40A8-845A-04A046641717}"/>
          </ac:spMkLst>
        </pc:spChg>
      </pc:sldChg>
      <pc:sldChg chg="modSp">
        <pc:chgData name="전호영" userId="S::32184045@dankook.ac.kr::e48a4442-131a-48cb-8867-b5c5f726f585" providerId="AD" clId="Web-{5D5495C6-4BE1-54AF-138F-6A8A1EFAA998}" dt="2022-11-18T10:53:08.912" v="474" actId="20577"/>
        <pc:sldMkLst>
          <pc:docMk/>
          <pc:sldMk cId="4039107545" sldId="261"/>
        </pc:sldMkLst>
        <pc:spChg chg="mod">
          <ac:chgData name="전호영" userId="S::32184045@dankook.ac.kr::e48a4442-131a-48cb-8867-b5c5f726f585" providerId="AD" clId="Web-{5D5495C6-4BE1-54AF-138F-6A8A1EFAA998}" dt="2022-11-18T10:53:08.912" v="474" actId="20577"/>
          <ac:spMkLst>
            <pc:docMk/>
            <pc:sldMk cId="4039107545" sldId="261"/>
            <ac:spMk id="3" creationId="{6D24A1AF-87AD-481A-9488-185398837977}"/>
          </ac:spMkLst>
        </pc:spChg>
      </pc:sldChg>
      <pc:sldChg chg="del">
        <pc:chgData name="전호영" userId="S::32184045@dankook.ac.kr::e48a4442-131a-48cb-8867-b5c5f726f585" providerId="AD" clId="Web-{5D5495C6-4BE1-54AF-138F-6A8A1EFAA998}" dt="2022-11-18T10:43:29.912" v="275"/>
        <pc:sldMkLst>
          <pc:docMk/>
          <pc:sldMk cId="3861925681" sldId="262"/>
        </pc:sldMkLst>
      </pc:sldChg>
      <pc:sldChg chg="del">
        <pc:chgData name="전호영" userId="S::32184045@dankook.ac.kr::e48a4442-131a-48cb-8867-b5c5f726f585" providerId="AD" clId="Web-{5D5495C6-4BE1-54AF-138F-6A8A1EFAA998}" dt="2022-11-18T10:43:13.912" v="235"/>
        <pc:sldMkLst>
          <pc:docMk/>
          <pc:sldMk cId="4017874959" sldId="263"/>
        </pc:sldMkLst>
      </pc:sldChg>
      <pc:sldChg chg="del">
        <pc:chgData name="전호영" userId="S::32184045@dankook.ac.kr::e48a4442-131a-48cb-8867-b5c5f726f585" providerId="AD" clId="Web-{5D5495C6-4BE1-54AF-138F-6A8A1EFAA998}" dt="2022-11-18T10:43:12.631" v="234"/>
        <pc:sldMkLst>
          <pc:docMk/>
          <pc:sldMk cId="1449694884" sldId="264"/>
        </pc:sldMkLst>
      </pc:sldChg>
      <pc:sldChg chg="del">
        <pc:chgData name="전호영" userId="S::32184045@dankook.ac.kr::e48a4442-131a-48cb-8867-b5c5f726f585" providerId="AD" clId="Web-{5D5495C6-4BE1-54AF-138F-6A8A1EFAA998}" dt="2022-11-18T10:43:16.459" v="237"/>
        <pc:sldMkLst>
          <pc:docMk/>
          <pc:sldMk cId="4072087347" sldId="265"/>
        </pc:sldMkLst>
      </pc:sldChg>
      <pc:sldChg chg="del">
        <pc:chgData name="전호영" userId="S::32184045@dankook.ac.kr::e48a4442-131a-48cb-8867-b5c5f726f585" providerId="AD" clId="Web-{5D5495C6-4BE1-54AF-138F-6A8A1EFAA998}" dt="2022-11-18T10:43:14.912" v="236"/>
        <pc:sldMkLst>
          <pc:docMk/>
          <pc:sldMk cId="3784542994" sldId="266"/>
        </pc:sldMkLst>
      </pc:sldChg>
      <pc:sldChg chg="del">
        <pc:chgData name="전호영" userId="S::32184045@dankook.ac.kr::e48a4442-131a-48cb-8867-b5c5f726f585" providerId="AD" clId="Web-{5D5495C6-4BE1-54AF-138F-6A8A1EFAA998}" dt="2022-11-18T10:45:06.430" v="292"/>
        <pc:sldMkLst>
          <pc:docMk/>
          <pc:sldMk cId="979302727" sldId="273"/>
        </pc:sldMkLst>
      </pc:sldChg>
      <pc:sldChg chg="addSp delSp modSp">
        <pc:chgData name="전호영" userId="S::32184045@dankook.ac.kr::e48a4442-131a-48cb-8867-b5c5f726f585" providerId="AD" clId="Web-{5D5495C6-4BE1-54AF-138F-6A8A1EFAA998}" dt="2022-11-18T11:18:27.657" v="495" actId="1076"/>
        <pc:sldMkLst>
          <pc:docMk/>
          <pc:sldMk cId="695918083" sldId="275"/>
        </pc:sldMkLst>
        <pc:spChg chg="mod">
          <ac:chgData name="전호영" userId="S::32184045@dankook.ac.kr::e48a4442-131a-48cb-8867-b5c5f726f585" providerId="AD" clId="Web-{5D5495C6-4BE1-54AF-138F-6A8A1EFAA998}" dt="2022-11-18T10:33:57.850" v="211" actId="20577"/>
          <ac:spMkLst>
            <pc:docMk/>
            <pc:sldMk cId="695918083" sldId="275"/>
            <ac:spMk id="10" creationId="{4BCE00DE-1647-42B0-964C-43BFD8902EB5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77"/>
          <ac:spMkLst>
            <pc:docMk/>
            <pc:sldMk cId="695918083" sldId="275"/>
            <ac:spMk id="57" creationId="{C4B0E981-1657-4254-8DBB-7A20C7B8D61E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76"/>
          <ac:spMkLst>
            <pc:docMk/>
            <pc:sldMk cId="695918083" sldId="275"/>
            <ac:spMk id="58" creationId="{6E54323A-39E3-4777-B69E-BFFDB88E757D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75"/>
          <ac:spMkLst>
            <pc:docMk/>
            <pc:sldMk cId="695918083" sldId="275"/>
            <ac:spMk id="59" creationId="{84E9303A-0D1C-4CD4-A2AC-3DE94BCE2D2F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74"/>
          <ac:spMkLst>
            <pc:docMk/>
            <pc:sldMk cId="695918083" sldId="275"/>
            <ac:spMk id="60" creationId="{C839611A-1F21-40B7-9055-7614FEC18611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73"/>
          <ac:spMkLst>
            <pc:docMk/>
            <pc:sldMk cId="695918083" sldId="275"/>
            <ac:spMk id="61" creationId="{AF944B45-ABC9-4B3A-95B1-6CF93C9A847A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72"/>
          <ac:spMkLst>
            <pc:docMk/>
            <pc:sldMk cId="695918083" sldId="275"/>
            <ac:spMk id="62" creationId="{3053D300-7B66-4A17-8A89-867690AC1138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71"/>
          <ac:spMkLst>
            <pc:docMk/>
            <pc:sldMk cId="695918083" sldId="275"/>
            <ac:spMk id="63" creationId="{B103E8B3-9104-4B56-95E6-E0467415DCE1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70"/>
          <ac:spMkLst>
            <pc:docMk/>
            <pc:sldMk cId="695918083" sldId="275"/>
            <ac:spMk id="64" creationId="{6C6EC73A-48A8-4AE7-8A34-9007676D0FF6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9"/>
          <ac:spMkLst>
            <pc:docMk/>
            <pc:sldMk cId="695918083" sldId="275"/>
            <ac:spMk id="65" creationId="{B6FDEA41-D690-412C-B739-518CC6FE714D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8"/>
          <ac:spMkLst>
            <pc:docMk/>
            <pc:sldMk cId="695918083" sldId="275"/>
            <ac:spMk id="66" creationId="{376F7907-92E9-48B0-AB20-84128AEDC20B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7"/>
          <ac:spMkLst>
            <pc:docMk/>
            <pc:sldMk cId="695918083" sldId="275"/>
            <ac:spMk id="67" creationId="{957EC9B4-09B0-4509-AC70-8954E5419690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6"/>
          <ac:spMkLst>
            <pc:docMk/>
            <pc:sldMk cId="695918083" sldId="275"/>
            <ac:spMk id="68" creationId="{4F361F55-17B5-43C9-B724-C1D53749F9EE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5"/>
          <ac:spMkLst>
            <pc:docMk/>
            <pc:sldMk cId="695918083" sldId="275"/>
            <ac:spMk id="74" creationId="{50812D5F-609D-4137-85FA-23961A8D821B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4"/>
          <ac:spMkLst>
            <pc:docMk/>
            <pc:sldMk cId="695918083" sldId="275"/>
            <ac:spMk id="75" creationId="{22A85EA9-FE7B-40C5-98BF-8673CB47B97F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3"/>
          <ac:spMkLst>
            <pc:docMk/>
            <pc:sldMk cId="695918083" sldId="275"/>
            <ac:spMk id="76" creationId="{84E7AEBE-3E71-4392-9900-85726915576E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2"/>
          <ac:spMkLst>
            <pc:docMk/>
            <pc:sldMk cId="695918083" sldId="275"/>
            <ac:spMk id="77" creationId="{941328F0-C32B-4DA6-BFA5-D81AD394C090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1"/>
          <ac:spMkLst>
            <pc:docMk/>
            <pc:sldMk cId="695918083" sldId="275"/>
            <ac:spMk id="78" creationId="{42A94ACE-606D-4E1A-A274-33B7EA3C6E72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76" v="160"/>
          <ac:spMkLst>
            <pc:docMk/>
            <pc:sldMk cId="695918083" sldId="275"/>
            <ac:spMk id="79" creationId="{A7FD9F0E-3D31-44F6-A2A3-12032AA4BFB5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9"/>
          <ac:spMkLst>
            <pc:docMk/>
            <pc:sldMk cId="695918083" sldId="275"/>
            <ac:spMk id="80" creationId="{526E0254-641A-43BC-82FB-B217A22FD410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8"/>
          <ac:spMkLst>
            <pc:docMk/>
            <pc:sldMk cId="695918083" sldId="275"/>
            <ac:spMk id="81" creationId="{8878D361-F003-47A0-8DCC-5C49E352DA3E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7"/>
          <ac:spMkLst>
            <pc:docMk/>
            <pc:sldMk cId="695918083" sldId="275"/>
            <ac:spMk id="82" creationId="{F6E40902-602D-41E5-BA87-024AC82072BB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6"/>
          <ac:spMkLst>
            <pc:docMk/>
            <pc:sldMk cId="695918083" sldId="275"/>
            <ac:spMk id="83" creationId="{620D369B-24DC-4929-BF73-890FE422D751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5"/>
          <ac:spMkLst>
            <pc:docMk/>
            <pc:sldMk cId="695918083" sldId="275"/>
            <ac:spMk id="84" creationId="{8E02F6F8-50E4-4CEB-8C43-F0AC3DD3ECCA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4"/>
          <ac:spMkLst>
            <pc:docMk/>
            <pc:sldMk cId="695918083" sldId="275"/>
            <ac:spMk id="85" creationId="{CB2512DB-661B-4FE4-BC56-4D3ED35EF931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3"/>
          <ac:spMkLst>
            <pc:docMk/>
            <pc:sldMk cId="695918083" sldId="275"/>
            <ac:spMk id="86" creationId="{744578A0-0826-41C7-915E-501B517951BF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2"/>
          <ac:spMkLst>
            <pc:docMk/>
            <pc:sldMk cId="695918083" sldId="275"/>
            <ac:spMk id="87" creationId="{3018B12E-DC3A-42FB-A0AC-7D5390E21A1E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1"/>
          <ac:spMkLst>
            <pc:docMk/>
            <pc:sldMk cId="695918083" sldId="275"/>
            <ac:spMk id="88" creationId="{ED1CA459-2D1C-4068-8AFE-D0185ACEA9DB}"/>
          </ac:spMkLst>
        </pc:spChg>
        <pc:spChg chg="del">
          <ac:chgData name="전호영" userId="S::32184045@dankook.ac.kr::e48a4442-131a-48cb-8867-b5c5f726f585" providerId="AD" clId="Web-{5D5495C6-4BE1-54AF-138F-6A8A1EFAA998}" dt="2022-11-18T10:32:48.160" v="150"/>
          <ac:spMkLst>
            <pc:docMk/>
            <pc:sldMk cId="695918083" sldId="275"/>
            <ac:spMk id="89" creationId="{AA58DDDD-3C68-4539-866E-F031B43E6997}"/>
          </ac:spMkLst>
        </pc:spChg>
        <pc:picChg chg="add mod">
          <ac:chgData name="전호영" userId="S::32184045@dankook.ac.kr::e48a4442-131a-48cb-8867-b5c5f726f585" providerId="AD" clId="Web-{5D5495C6-4BE1-54AF-138F-6A8A1EFAA998}" dt="2022-11-18T11:18:24.438" v="493" actId="1076"/>
          <ac:picMkLst>
            <pc:docMk/>
            <pc:sldMk cId="695918083" sldId="275"/>
            <ac:picMk id="2" creationId="{E7F2606C-C358-F688-0037-D6365731E739}"/>
          </ac:picMkLst>
        </pc:picChg>
        <pc:picChg chg="add mod">
          <ac:chgData name="전호영" userId="S::32184045@dankook.ac.kr::e48a4442-131a-48cb-8867-b5c5f726f585" providerId="AD" clId="Web-{5D5495C6-4BE1-54AF-138F-6A8A1EFAA998}" dt="2022-11-18T11:18:26.016" v="494" actId="1076"/>
          <ac:picMkLst>
            <pc:docMk/>
            <pc:sldMk cId="695918083" sldId="275"/>
            <ac:picMk id="3" creationId="{C278F465-A634-2413-B811-BB4B0AA524F0}"/>
          </ac:picMkLst>
        </pc:picChg>
        <pc:picChg chg="add del mod">
          <ac:chgData name="전호영" userId="S::32184045@dankook.ac.kr::e48a4442-131a-48cb-8867-b5c5f726f585" providerId="AD" clId="Web-{5D5495C6-4BE1-54AF-138F-6A8A1EFAA998}" dt="2022-11-18T10:42:56.818" v="232"/>
          <ac:picMkLst>
            <pc:docMk/>
            <pc:sldMk cId="695918083" sldId="275"/>
            <ac:picMk id="4" creationId="{E0450BE0-E874-2336-A818-70B6F68CB270}"/>
          </ac:picMkLst>
        </pc:picChg>
        <pc:picChg chg="add mod">
          <ac:chgData name="전호영" userId="S::32184045@dankook.ac.kr::e48a4442-131a-48cb-8867-b5c5f726f585" providerId="AD" clId="Web-{5D5495C6-4BE1-54AF-138F-6A8A1EFAA998}" dt="2022-11-18T11:18:27.657" v="495" actId="1076"/>
          <ac:picMkLst>
            <pc:docMk/>
            <pc:sldMk cId="695918083" sldId="275"/>
            <ac:picMk id="6" creationId="{A7FC6115-277E-9655-F588-1FE339292A56}"/>
          </ac:picMkLst>
        </pc:picChg>
      </pc:sldChg>
      <pc:sldChg chg="del">
        <pc:chgData name="전호영" userId="S::32184045@dankook.ac.kr::e48a4442-131a-48cb-8867-b5c5f726f585" providerId="AD" clId="Web-{5D5495C6-4BE1-54AF-138F-6A8A1EFAA998}" dt="2022-11-18T10:34:35.898" v="212"/>
        <pc:sldMkLst>
          <pc:docMk/>
          <pc:sldMk cId="3359739499" sldId="276"/>
        </pc:sldMkLst>
      </pc:sldChg>
      <pc:sldChg chg="del">
        <pc:chgData name="전호영" userId="S::32184045@dankook.ac.kr::e48a4442-131a-48cb-8867-b5c5f726f585" providerId="AD" clId="Web-{5D5495C6-4BE1-54AF-138F-6A8A1EFAA998}" dt="2022-11-18T10:43:08.537" v="233"/>
        <pc:sldMkLst>
          <pc:docMk/>
          <pc:sldMk cId="3907442618" sldId="277"/>
        </pc:sldMkLst>
      </pc:sldChg>
      <pc:sldChg chg="del">
        <pc:chgData name="전호영" userId="S::32184045@dankook.ac.kr::e48a4442-131a-48cb-8867-b5c5f726f585" providerId="AD" clId="Web-{5D5495C6-4BE1-54AF-138F-6A8A1EFAA998}" dt="2022-11-18T10:43:46.866" v="290"/>
        <pc:sldMkLst>
          <pc:docMk/>
          <pc:sldMk cId="3274131953" sldId="279"/>
        </pc:sldMkLst>
      </pc:sldChg>
      <pc:sldChg chg="del">
        <pc:chgData name="전호영" userId="S::32184045@dankook.ac.kr::e48a4442-131a-48cb-8867-b5c5f726f585" providerId="AD" clId="Web-{5D5495C6-4BE1-54AF-138F-6A8A1EFAA998}" dt="2022-11-18T10:34:37.945" v="213"/>
        <pc:sldMkLst>
          <pc:docMk/>
          <pc:sldMk cId="678240391" sldId="280"/>
        </pc:sldMkLst>
      </pc:sldChg>
      <pc:sldChg chg="del">
        <pc:chgData name="전호영" userId="S::32184045@dankook.ac.kr::e48a4442-131a-48cb-8867-b5c5f726f585" providerId="AD" clId="Web-{5D5495C6-4BE1-54AF-138F-6A8A1EFAA998}" dt="2022-11-18T10:34:41.195" v="214"/>
        <pc:sldMkLst>
          <pc:docMk/>
          <pc:sldMk cId="3988267318" sldId="281"/>
        </pc:sldMkLst>
      </pc:sldChg>
      <pc:sldChg chg="modSp">
        <pc:chgData name="전호영" userId="S::32184045@dankook.ac.kr::e48a4442-131a-48cb-8867-b5c5f726f585" providerId="AD" clId="Web-{5D5495C6-4BE1-54AF-138F-6A8A1EFAA998}" dt="2022-11-18T10:43:41.272" v="289" actId="20577"/>
        <pc:sldMkLst>
          <pc:docMk/>
          <pc:sldMk cId="2679280167" sldId="282"/>
        </pc:sldMkLst>
        <pc:spChg chg="mod">
          <ac:chgData name="전호영" userId="S::32184045@dankook.ac.kr::e48a4442-131a-48cb-8867-b5c5f726f585" providerId="AD" clId="Web-{5D5495C6-4BE1-54AF-138F-6A8A1EFAA998}" dt="2022-11-18T10:43:41.272" v="289" actId="20577"/>
          <ac:spMkLst>
            <pc:docMk/>
            <pc:sldMk cId="2679280167" sldId="282"/>
            <ac:spMk id="5" creationId="{BFF83336-FA2D-482F-BD94-98745E077BE4}"/>
          </ac:spMkLst>
        </pc:spChg>
      </pc:sldChg>
      <pc:sldChg chg="del">
        <pc:chgData name="전호영" userId="S::32184045@dankook.ac.kr::e48a4442-131a-48cb-8867-b5c5f726f585" providerId="AD" clId="Web-{5D5495C6-4BE1-54AF-138F-6A8A1EFAA998}" dt="2022-11-18T10:43:17.349" v="238"/>
        <pc:sldMkLst>
          <pc:docMk/>
          <pc:sldMk cId="3889991109" sldId="283"/>
        </pc:sldMkLst>
      </pc:sldChg>
      <pc:sldChg chg="ord">
        <pc:chgData name="전호영" userId="S::32184045@dankook.ac.kr::e48a4442-131a-48cb-8867-b5c5f726f585" providerId="AD" clId="Web-{5D5495C6-4BE1-54AF-138F-6A8A1EFAA998}" dt="2022-11-18T11:19:22.971" v="496"/>
        <pc:sldMkLst>
          <pc:docMk/>
          <pc:sldMk cId="2180125537" sldId="284"/>
        </pc:sldMkLst>
      </pc:sldChg>
      <pc:sldChg chg="addSp modSp">
        <pc:chgData name="전호영" userId="S::32184045@dankook.ac.kr::e48a4442-131a-48cb-8867-b5c5f726f585" providerId="AD" clId="Web-{5D5495C6-4BE1-54AF-138F-6A8A1EFAA998}" dt="2022-11-18T11:16:55.342" v="478" actId="1076"/>
        <pc:sldMkLst>
          <pc:docMk/>
          <pc:sldMk cId="212663383" sldId="286"/>
        </pc:sldMkLst>
        <pc:picChg chg="mod">
          <ac:chgData name="전호영" userId="S::32184045@dankook.ac.kr::e48a4442-131a-48cb-8867-b5c5f726f585" providerId="AD" clId="Web-{5D5495C6-4BE1-54AF-138F-6A8A1EFAA998}" dt="2022-11-18T11:16:51.873" v="477" actId="1076"/>
          <ac:picMkLst>
            <pc:docMk/>
            <pc:sldMk cId="212663383" sldId="286"/>
            <ac:picMk id="2" creationId="{56E6BE44-066A-8A4F-5DFD-25FD5407E2BC}"/>
          </ac:picMkLst>
        </pc:picChg>
        <pc:picChg chg="add mod">
          <ac:chgData name="전호영" userId="S::32184045@dankook.ac.kr::e48a4442-131a-48cb-8867-b5c5f726f585" providerId="AD" clId="Web-{5D5495C6-4BE1-54AF-138F-6A8A1EFAA998}" dt="2022-11-18T11:16:55.342" v="478" actId="1076"/>
          <ac:picMkLst>
            <pc:docMk/>
            <pc:sldMk cId="212663383" sldId="286"/>
            <ac:picMk id="3" creationId="{7982C0D4-A010-9F9B-3D31-CDC61FD34228}"/>
          </ac:picMkLst>
        </pc:picChg>
      </pc:sldChg>
      <pc:sldChg chg="addSp delSp modSp">
        <pc:chgData name="전호영" userId="S::32184045@dankook.ac.kr::e48a4442-131a-48cb-8867-b5c5f726f585" providerId="AD" clId="Web-{5D5495C6-4BE1-54AF-138F-6A8A1EFAA998}" dt="2022-11-18T11:31:59.554" v="507" actId="14100"/>
        <pc:sldMkLst>
          <pc:docMk/>
          <pc:sldMk cId="4271234278" sldId="287"/>
        </pc:sldMkLst>
        <pc:spChg chg="add del mod">
          <ac:chgData name="전호영" userId="S::32184045@dankook.ac.kr::e48a4442-131a-48cb-8867-b5c5f726f585" providerId="AD" clId="Web-{5D5495C6-4BE1-54AF-138F-6A8A1EFAA998}" dt="2022-11-18T11:31:56.257" v="506"/>
          <ac:spMkLst>
            <pc:docMk/>
            <pc:sldMk cId="4271234278" sldId="287"/>
            <ac:spMk id="2" creationId="{E83F00D9-CE1D-E3BB-8D04-73C85455A39B}"/>
          </ac:spMkLst>
        </pc:spChg>
        <pc:spChg chg="del mod">
          <ac:chgData name="전호영" userId="S::32184045@dankook.ac.kr::e48a4442-131a-48cb-8867-b5c5f726f585" providerId="AD" clId="Web-{5D5495C6-4BE1-54AF-138F-6A8A1EFAA998}" dt="2022-11-18T11:30:45.536" v="500"/>
          <ac:spMkLst>
            <pc:docMk/>
            <pc:sldMk cId="4271234278" sldId="287"/>
            <ac:spMk id="242" creationId="{747BA154-F205-46C0-A224-1DD4AD5BD928}"/>
          </ac:spMkLst>
        </pc:spChg>
        <pc:picChg chg="add mod">
          <ac:chgData name="전호영" userId="S::32184045@dankook.ac.kr::e48a4442-131a-48cb-8867-b5c5f726f585" providerId="AD" clId="Web-{5D5495C6-4BE1-54AF-138F-6A8A1EFAA998}" dt="2022-11-18T11:31:59.554" v="507" actId="14100"/>
          <ac:picMkLst>
            <pc:docMk/>
            <pc:sldMk cId="4271234278" sldId="287"/>
            <ac:picMk id="3" creationId="{84BD6EC7-E3B7-C316-3825-926E2BDDF85C}"/>
          </ac:picMkLst>
        </pc:picChg>
      </pc:sldChg>
      <pc:sldChg chg="addSp delSp">
        <pc:chgData name="전호영" userId="S::32184045@dankook.ac.kr::e48a4442-131a-48cb-8867-b5c5f726f585" providerId="AD" clId="Web-{5D5495C6-4BE1-54AF-138F-6A8A1EFAA998}" dt="2022-11-18T09:46:53.992" v="85"/>
        <pc:sldMkLst>
          <pc:docMk/>
          <pc:sldMk cId="1767132782" sldId="288"/>
        </pc:sldMkLst>
        <pc:spChg chg="add del">
          <ac:chgData name="전호영" userId="S::32184045@dankook.ac.kr::e48a4442-131a-48cb-8867-b5c5f726f585" providerId="AD" clId="Web-{5D5495C6-4BE1-54AF-138F-6A8A1EFAA998}" dt="2022-11-18T09:46:53.992" v="85"/>
          <ac:spMkLst>
            <pc:docMk/>
            <pc:sldMk cId="1767132782" sldId="288"/>
            <ac:spMk id="3" creationId="{B9657213-CB2E-D83D-8E8D-6D17C74888C2}"/>
          </ac:spMkLst>
        </pc:spChg>
      </pc:sldChg>
      <pc:sldChg chg="del">
        <pc:chgData name="전호영" userId="S::32184045@dankook.ac.kr::e48a4442-131a-48cb-8867-b5c5f726f585" providerId="AD" clId="Web-{5D5495C6-4BE1-54AF-138F-6A8A1EFAA998}" dt="2022-11-18T10:43:48.553" v="291"/>
        <pc:sldMkLst>
          <pc:docMk/>
          <pc:sldMk cId="214284881" sldId="289"/>
        </pc:sldMkLst>
      </pc:sldChg>
      <pc:sldChg chg="modSp">
        <pc:chgData name="전호영" userId="S::32184045@dankook.ac.kr::e48a4442-131a-48cb-8867-b5c5f726f585" providerId="AD" clId="Web-{5D5495C6-4BE1-54AF-138F-6A8A1EFAA998}" dt="2022-11-18T11:33:04.618" v="518" actId="20577"/>
        <pc:sldMkLst>
          <pc:docMk/>
          <pc:sldMk cId="1258915499" sldId="291"/>
        </pc:sldMkLst>
        <pc:spChg chg="mod">
          <ac:chgData name="전호영" userId="S::32184045@dankook.ac.kr::e48a4442-131a-48cb-8867-b5c5f726f585" providerId="AD" clId="Web-{5D5495C6-4BE1-54AF-138F-6A8A1EFAA998}" dt="2022-11-18T11:33:04.618" v="518" actId="20577"/>
          <ac:spMkLst>
            <pc:docMk/>
            <pc:sldMk cId="1258915499" sldId="291"/>
            <ac:spMk id="10" creationId="{4BCE00DE-1647-42B0-964C-43BFD8902EB5}"/>
          </ac:spMkLst>
        </pc:spChg>
      </pc:sldChg>
      <pc:sldChg chg="modSp">
        <pc:chgData name="전호영" userId="S::32184045@dankook.ac.kr::e48a4442-131a-48cb-8867-b5c5f726f585" providerId="AD" clId="Web-{5D5495C6-4BE1-54AF-138F-6A8A1EFAA998}" dt="2022-11-18T11:33:08.728" v="525" actId="20577"/>
        <pc:sldMkLst>
          <pc:docMk/>
          <pc:sldMk cId="3996962819" sldId="292"/>
        </pc:sldMkLst>
        <pc:spChg chg="mod">
          <ac:chgData name="전호영" userId="S::32184045@dankook.ac.kr::e48a4442-131a-48cb-8867-b5c5f726f585" providerId="AD" clId="Web-{5D5495C6-4BE1-54AF-138F-6A8A1EFAA998}" dt="2022-11-18T11:33:08.728" v="525" actId="20577"/>
          <ac:spMkLst>
            <pc:docMk/>
            <pc:sldMk cId="3996962819" sldId="292"/>
            <ac:spMk id="10" creationId="{4BCE00DE-1647-42B0-964C-43BFD8902EB5}"/>
          </ac:spMkLst>
        </pc:spChg>
      </pc:sldChg>
      <pc:sldChg chg="delSp modSp add replId">
        <pc:chgData name="전호영" userId="S::32184045@dankook.ac.kr::e48a4442-131a-48cb-8867-b5c5f726f585" providerId="AD" clId="Web-{5D5495C6-4BE1-54AF-138F-6A8A1EFAA998}" dt="2022-11-18T09:52:42.814" v="102" actId="1076"/>
        <pc:sldMkLst>
          <pc:docMk/>
          <pc:sldMk cId="264493423" sldId="298"/>
        </pc:sldMkLst>
        <pc:spChg chg="mod">
          <ac:chgData name="전호영" userId="S::32184045@dankook.ac.kr::e48a4442-131a-48cb-8867-b5c5f726f585" providerId="AD" clId="Web-{5D5495C6-4BE1-54AF-138F-6A8A1EFAA998}" dt="2022-11-18T09:52:42.814" v="102" actId="1076"/>
          <ac:spMkLst>
            <pc:docMk/>
            <pc:sldMk cId="264493423" sldId="298"/>
            <ac:spMk id="4" creationId="{23403449-CC69-AF35-ACBD-0408E6694971}"/>
          </ac:spMkLst>
        </pc:spChg>
        <pc:spChg chg="del">
          <ac:chgData name="전호영" userId="S::32184045@dankook.ac.kr::e48a4442-131a-48cb-8867-b5c5f726f585" providerId="AD" clId="Web-{5D5495C6-4BE1-54AF-138F-6A8A1EFAA998}" dt="2022-11-18T09:47:14.383" v="95"/>
          <ac:spMkLst>
            <pc:docMk/>
            <pc:sldMk cId="264493423" sldId="298"/>
            <ac:spMk id="15" creationId="{AAB7DF69-E002-6943-8131-20BB0A57023F}"/>
          </ac:spMkLst>
        </pc:spChg>
        <pc:spChg chg="del mod">
          <ac:chgData name="전호영" userId="S::32184045@dankook.ac.kr::e48a4442-131a-48cb-8867-b5c5f726f585" providerId="AD" clId="Web-{5D5495C6-4BE1-54AF-138F-6A8A1EFAA998}" dt="2022-11-18T09:47:17.211" v="97"/>
          <ac:spMkLst>
            <pc:docMk/>
            <pc:sldMk cId="264493423" sldId="298"/>
            <ac:spMk id="21" creationId="{2D41AB75-2859-2DCB-5D19-68B75B827469}"/>
          </ac:spMkLst>
        </pc:spChg>
      </pc:sldChg>
      <pc:sldChg chg="addSp delSp modSp add del">
        <pc:chgData name="전호영" userId="S::32184045@dankook.ac.kr::e48a4442-131a-48cb-8867-b5c5f726f585" providerId="AD" clId="Web-{5D5495C6-4BE1-54AF-138F-6A8A1EFAA998}" dt="2022-11-18T09:47:07.883" v="93"/>
        <pc:sldMkLst>
          <pc:docMk/>
          <pc:sldMk cId="3080195360" sldId="298"/>
        </pc:sldMkLst>
        <pc:spChg chg="add">
          <ac:chgData name="전호영" userId="S::32184045@dankook.ac.kr::e48a4442-131a-48cb-8867-b5c5f726f585" providerId="AD" clId="Web-{5D5495C6-4BE1-54AF-138F-6A8A1EFAA998}" dt="2022-11-18T09:38:21.056" v="38"/>
          <ac:spMkLst>
            <pc:docMk/>
            <pc:sldMk cId="3080195360" sldId="298"/>
            <ac:spMk id="3" creationId="{D4B20AEA-33E0-2314-1319-E504E9E35CBB}"/>
          </ac:spMkLst>
        </pc:spChg>
        <pc:spChg chg="add del mod">
          <ac:chgData name="전호영" userId="S::32184045@dankook.ac.kr::e48a4442-131a-48cb-8867-b5c5f726f585" providerId="AD" clId="Web-{5D5495C6-4BE1-54AF-138F-6A8A1EFAA998}" dt="2022-11-18T09:46:59.211" v="87"/>
          <ac:spMkLst>
            <pc:docMk/>
            <pc:sldMk cId="3080195360" sldId="298"/>
            <ac:spMk id="233" creationId="{C1CBDD94-822E-4B0D-8E72-380837B5439F}"/>
          </ac:spMkLst>
        </pc:spChg>
        <pc:spChg chg="add del mod">
          <ac:chgData name="전호영" userId="S::32184045@dankook.ac.kr::e48a4442-131a-48cb-8867-b5c5f726f585" providerId="AD" clId="Web-{5D5495C6-4BE1-54AF-138F-6A8A1EFAA998}" dt="2022-11-18T09:46:59.211" v="88"/>
          <ac:spMkLst>
            <pc:docMk/>
            <pc:sldMk cId="3080195360" sldId="298"/>
            <ac:spMk id="236" creationId="{65F1A419-7D6D-4263-89A1-F838099512BD}"/>
          </ac:spMkLst>
        </pc:spChg>
        <pc:spChg chg="del">
          <ac:chgData name="전호영" userId="S::32184045@dankook.ac.kr::e48a4442-131a-48cb-8867-b5c5f726f585" providerId="AD" clId="Web-{5D5495C6-4BE1-54AF-138F-6A8A1EFAA998}" dt="2022-11-18T09:43:50.409" v="70"/>
          <ac:spMkLst>
            <pc:docMk/>
            <pc:sldMk cId="3080195360" sldId="298"/>
            <ac:spMk id="237" creationId="{742859AB-697E-40E1-A52B-4FDC79FD7C78}"/>
          </ac:spMkLst>
        </pc:spChg>
        <pc:spChg chg="add del mod">
          <ac:chgData name="전호영" userId="S::32184045@dankook.ac.kr::e48a4442-131a-48cb-8867-b5c5f726f585" providerId="AD" clId="Web-{5D5495C6-4BE1-54AF-138F-6A8A1EFAA998}" dt="2022-11-18T09:46:59.211" v="89"/>
          <ac:spMkLst>
            <pc:docMk/>
            <pc:sldMk cId="3080195360" sldId="298"/>
            <ac:spMk id="238" creationId="{9424674A-2B6F-4E7A-9801-65E0CCBEA3DB}"/>
          </ac:spMkLst>
        </pc:spChg>
        <pc:spChg chg="del">
          <ac:chgData name="전호영" userId="S::32184045@dankook.ac.kr::e48a4442-131a-48cb-8867-b5c5f726f585" providerId="AD" clId="Web-{5D5495C6-4BE1-54AF-138F-6A8A1EFAA998}" dt="2022-11-18T09:43:50.409" v="69"/>
          <ac:spMkLst>
            <pc:docMk/>
            <pc:sldMk cId="3080195360" sldId="298"/>
            <ac:spMk id="239" creationId="{5B96067C-429B-4BDE-8F16-5E4359298088}"/>
          </ac:spMkLst>
        </pc:spChg>
        <pc:spChg chg="del">
          <ac:chgData name="전호영" userId="S::32184045@dankook.ac.kr::e48a4442-131a-48cb-8867-b5c5f726f585" providerId="AD" clId="Web-{5D5495C6-4BE1-54AF-138F-6A8A1EFAA998}" dt="2022-11-18T09:40:32.778" v="39"/>
          <ac:spMkLst>
            <pc:docMk/>
            <pc:sldMk cId="3080195360" sldId="298"/>
            <ac:spMk id="240" creationId="{3C72FBDB-B206-4EB5-A421-F4CD64A4DB95}"/>
          </ac:spMkLst>
        </pc:spChg>
        <pc:spChg chg="del mod">
          <ac:chgData name="전호영" userId="S::32184045@dankook.ac.kr::e48a4442-131a-48cb-8867-b5c5f726f585" providerId="AD" clId="Web-{5D5495C6-4BE1-54AF-138F-6A8A1EFAA998}" dt="2022-11-18T09:40:47.435" v="43"/>
          <ac:spMkLst>
            <pc:docMk/>
            <pc:sldMk cId="3080195360" sldId="298"/>
            <ac:spMk id="241" creationId="{7AA67E1C-F191-4143-8E36-7DFC8A39FFC7}"/>
          </ac:spMkLst>
        </pc:spChg>
        <pc:spChg chg="del">
          <ac:chgData name="전호영" userId="S::32184045@dankook.ac.kr::e48a4442-131a-48cb-8867-b5c5f726f585" providerId="AD" clId="Web-{5D5495C6-4BE1-54AF-138F-6A8A1EFAA998}" dt="2022-11-18T09:40:55.076" v="44"/>
          <ac:spMkLst>
            <pc:docMk/>
            <pc:sldMk cId="3080195360" sldId="298"/>
            <ac:spMk id="242" creationId="{E914FD6B-1394-428D-91B5-DE3A89E1C496}"/>
          </ac:spMkLst>
        </pc:spChg>
        <pc:spChg chg="add del mod">
          <ac:chgData name="전호영" userId="S::32184045@dankook.ac.kr::e48a4442-131a-48cb-8867-b5c5f726f585" providerId="AD" clId="Web-{5D5495C6-4BE1-54AF-138F-6A8A1EFAA998}" dt="2022-11-18T09:46:59.211" v="90"/>
          <ac:spMkLst>
            <pc:docMk/>
            <pc:sldMk cId="3080195360" sldId="298"/>
            <ac:spMk id="243" creationId="{13B085E1-DBE8-453C-8DC1-11B085450223}"/>
          </ac:spMkLst>
        </pc:spChg>
        <pc:spChg chg="add del mod">
          <ac:chgData name="전호영" userId="S::32184045@dankook.ac.kr::e48a4442-131a-48cb-8867-b5c5f726f585" providerId="AD" clId="Web-{5D5495C6-4BE1-54AF-138F-6A8A1EFAA998}" dt="2022-11-18T09:46:59.211" v="91"/>
          <ac:spMkLst>
            <pc:docMk/>
            <pc:sldMk cId="3080195360" sldId="298"/>
            <ac:spMk id="244" creationId="{2D5A7219-A506-47A5-ABBC-6800BBA19A26}"/>
          </ac:spMkLst>
        </pc:spChg>
        <pc:spChg chg="add del mod">
          <ac:chgData name="전호영" userId="S::32184045@dankook.ac.kr::e48a4442-131a-48cb-8867-b5c5f726f585" providerId="AD" clId="Web-{5D5495C6-4BE1-54AF-138F-6A8A1EFAA998}" dt="2022-11-18T09:46:59.211" v="92"/>
          <ac:spMkLst>
            <pc:docMk/>
            <pc:sldMk cId="3080195360" sldId="298"/>
            <ac:spMk id="245" creationId="{F1445EA3-EE93-4A76-AEDA-CE4DA71A257A}"/>
          </ac:spMkLst>
        </pc:spChg>
        <pc:spChg chg="del mod">
          <ac:chgData name="전호영" userId="S::32184045@dankook.ac.kr::e48a4442-131a-48cb-8867-b5c5f726f585" providerId="AD" clId="Web-{5D5495C6-4BE1-54AF-138F-6A8A1EFAA998}" dt="2022-11-18T09:43:50.393" v="68"/>
          <ac:spMkLst>
            <pc:docMk/>
            <pc:sldMk cId="3080195360" sldId="298"/>
            <ac:spMk id="246" creationId="{6B2F879E-3BF6-4361-86BB-07491F955203}"/>
          </ac:spMkLst>
        </pc:spChg>
        <pc:spChg chg="del mod">
          <ac:chgData name="전호영" userId="S::32184045@dankook.ac.kr::e48a4442-131a-48cb-8867-b5c5f726f585" providerId="AD" clId="Web-{5D5495C6-4BE1-54AF-138F-6A8A1EFAA998}" dt="2022-11-18T09:43:50.393" v="67"/>
          <ac:spMkLst>
            <pc:docMk/>
            <pc:sldMk cId="3080195360" sldId="298"/>
            <ac:spMk id="247" creationId="{E4C014A2-D601-4EB2-80C9-8B50A037D077}"/>
          </ac:spMkLst>
        </pc:spChg>
        <pc:spChg chg="del">
          <ac:chgData name="전호영" userId="S::32184045@dankook.ac.kr::e48a4442-131a-48cb-8867-b5c5f726f585" providerId="AD" clId="Web-{5D5495C6-4BE1-54AF-138F-6A8A1EFAA998}" dt="2022-11-18T09:43:50.393" v="66"/>
          <ac:spMkLst>
            <pc:docMk/>
            <pc:sldMk cId="3080195360" sldId="298"/>
            <ac:spMk id="248" creationId="{E5BC4BFD-48A0-4D81-B9DE-D5B1C2385FE3}"/>
          </ac:spMkLst>
        </pc:spChg>
        <pc:spChg chg="del">
          <ac:chgData name="전호영" userId="S::32184045@dankook.ac.kr::e48a4442-131a-48cb-8867-b5c5f726f585" providerId="AD" clId="Web-{5D5495C6-4BE1-54AF-138F-6A8A1EFAA998}" dt="2022-11-18T09:43:50.393" v="65"/>
          <ac:spMkLst>
            <pc:docMk/>
            <pc:sldMk cId="3080195360" sldId="298"/>
            <ac:spMk id="249" creationId="{704A9FF3-646E-48E7-A7EF-4D63369FA422}"/>
          </ac:spMkLst>
        </pc:spChg>
        <pc:spChg chg="del">
          <ac:chgData name="전호영" userId="S::32184045@dankook.ac.kr::e48a4442-131a-48cb-8867-b5c5f726f585" providerId="AD" clId="Web-{5D5495C6-4BE1-54AF-138F-6A8A1EFAA998}" dt="2022-11-18T09:35:02.613" v="18"/>
          <ac:spMkLst>
            <pc:docMk/>
            <pc:sldMk cId="3080195360" sldId="298"/>
            <ac:spMk id="250" creationId="{426749BC-D475-4BC2-ACE2-507CA8B831CC}"/>
          </ac:spMkLst>
        </pc:spChg>
        <pc:spChg chg="del">
          <ac:chgData name="전호영" userId="S::32184045@dankook.ac.kr::e48a4442-131a-48cb-8867-b5c5f726f585" providerId="AD" clId="Web-{5D5495C6-4BE1-54AF-138F-6A8A1EFAA998}" dt="2022-11-18T09:35:05.785" v="19"/>
          <ac:spMkLst>
            <pc:docMk/>
            <pc:sldMk cId="3080195360" sldId="298"/>
            <ac:spMk id="251" creationId="{26548A74-AAF2-45A3-B093-462857EC0725}"/>
          </ac:spMkLst>
        </pc:spChg>
        <pc:spChg chg="del">
          <ac:chgData name="전호영" userId="S::32184045@dankook.ac.kr::e48a4442-131a-48cb-8867-b5c5f726f585" providerId="AD" clId="Web-{5D5495C6-4BE1-54AF-138F-6A8A1EFAA998}" dt="2022-11-18T09:35:08.676" v="20"/>
          <ac:spMkLst>
            <pc:docMk/>
            <pc:sldMk cId="3080195360" sldId="298"/>
            <ac:spMk id="252" creationId="{00E00164-C1A2-4105-9EE6-D278893B0E8B}"/>
          </ac:spMkLst>
        </pc:spChg>
        <pc:spChg chg="del">
          <ac:chgData name="전호영" userId="S::32184045@dankook.ac.kr::e48a4442-131a-48cb-8867-b5c5f726f585" providerId="AD" clId="Web-{5D5495C6-4BE1-54AF-138F-6A8A1EFAA998}" dt="2022-11-18T09:35:10.316" v="21"/>
          <ac:spMkLst>
            <pc:docMk/>
            <pc:sldMk cId="3080195360" sldId="298"/>
            <ac:spMk id="253" creationId="{748478DA-E548-47F9-AD1A-50B140AFA7D2}"/>
          </ac:spMkLst>
        </pc:spChg>
      </pc:sldChg>
      <pc:sldChg chg="delSp add replId">
        <pc:chgData name="전호영" userId="S::32184045@dankook.ac.kr::e48a4442-131a-48cb-8867-b5c5f726f585" providerId="AD" clId="Web-{5D5495C6-4BE1-54AF-138F-6A8A1EFAA998}" dt="2022-11-18T09:52:58.158" v="105"/>
        <pc:sldMkLst>
          <pc:docMk/>
          <pc:sldMk cId="1433067445" sldId="299"/>
        </pc:sldMkLst>
        <pc:spChg chg="del">
          <ac:chgData name="전호영" userId="S::32184045@dankook.ac.kr::e48a4442-131a-48cb-8867-b5c5f726f585" providerId="AD" clId="Web-{5D5495C6-4BE1-54AF-138F-6A8A1EFAA998}" dt="2022-11-18T09:52:55.002" v="104"/>
          <ac:spMkLst>
            <pc:docMk/>
            <pc:sldMk cId="1433067445" sldId="299"/>
            <ac:spMk id="4" creationId="{23403449-CC69-AF35-ACBD-0408E6694971}"/>
          </ac:spMkLst>
        </pc:spChg>
        <pc:spChg chg="del">
          <ac:chgData name="전호영" userId="S::32184045@dankook.ac.kr::e48a4442-131a-48cb-8867-b5c5f726f585" providerId="AD" clId="Web-{5D5495C6-4BE1-54AF-138F-6A8A1EFAA998}" dt="2022-11-18T09:52:58.158" v="105"/>
          <ac:spMkLst>
            <pc:docMk/>
            <pc:sldMk cId="1433067445" sldId="299"/>
            <ac:spMk id="21" creationId="{2D41AB75-2859-2DCB-5D19-68B75B827469}"/>
          </ac:spMkLst>
        </pc:spChg>
      </pc:sldChg>
      <pc:sldChg chg="addSp delSp modSp add replId">
        <pc:chgData name="전호영" userId="S::32184045@dankook.ac.kr::e48a4442-131a-48cb-8867-b5c5f726f585" providerId="AD" clId="Web-{5D5495C6-4BE1-54AF-138F-6A8A1EFAA998}" dt="2022-11-18T10:13:52.676" v="117" actId="14100"/>
        <pc:sldMkLst>
          <pc:docMk/>
          <pc:sldMk cId="1745074845" sldId="300"/>
        </pc:sldMkLst>
        <pc:picChg chg="del">
          <ac:chgData name="전호영" userId="S::32184045@dankook.ac.kr::e48a4442-131a-48cb-8867-b5c5f726f585" providerId="AD" clId="Web-{5D5495C6-4BE1-54AF-138F-6A8A1EFAA998}" dt="2022-11-18T10:06:53.665" v="112"/>
          <ac:picMkLst>
            <pc:docMk/>
            <pc:sldMk cId="1745074845" sldId="300"/>
            <ac:picMk id="2" creationId="{B76B8E5F-BEE8-3253-3447-B53231F15DC7}"/>
          </ac:picMkLst>
        </pc:picChg>
        <pc:picChg chg="del">
          <ac:chgData name="전호영" userId="S::32184045@dankook.ac.kr::e48a4442-131a-48cb-8867-b5c5f726f585" providerId="AD" clId="Web-{5D5495C6-4BE1-54AF-138F-6A8A1EFAA998}" dt="2022-11-18T10:06:48.884" v="108"/>
          <ac:picMkLst>
            <pc:docMk/>
            <pc:sldMk cId="1745074845" sldId="300"/>
            <ac:picMk id="3" creationId="{D95448FA-0265-167F-25C1-7204E6A64B49}"/>
          </ac:picMkLst>
        </pc:picChg>
        <pc:picChg chg="del">
          <ac:chgData name="전호영" userId="S::32184045@dankook.ac.kr::e48a4442-131a-48cb-8867-b5c5f726f585" providerId="AD" clId="Web-{5D5495C6-4BE1-54AF-138F-6A8A1EFAA998}" dt="2022-11-18T10:06:47.384" v="107"/>
          <ac:picMkLst>
            <pc:docMk/>
            <pc:sldMk cId="1745074845" sldId="300"/>
            <ac:picMk id="4" creationId="{703C4331-7339-458E-DDD7-85B6B19B0667}"/>
          </ac:picMkLst>
        </pc:picChg>
        <pc:picChg chg="del">
          <ac:chgData name="전호영" userId="S::32184045@dankook.ac.kr::e48a4442-131a-48cb-8867-b5c5f726f585" providerId="AD" clId="Web-{5D5495C6-4BE1-54AF-138F-6A8A1EFAA998}" dt="2022-11-18T10:06:48.915" v="109"/>
          <ac:picMkLst>
            <pc:docMk/>
            <pc:sldMk cId="1745074845" sldId="300"/>
            <ac:picMk id="6" creationId="{DCA70CEE-118D-21A3-D02C-F764703B82DA}"/>
          </ac:picMkLst>
        </pc:picChg>
        <pc:picChg chg="del">
          <ac:chgData name="전호영" userId="S::32184045@dankook.ac.kr::e48a4442-131a-48cb-8867-b5c5f726f585" providerId="AD" clId="Web-{5D5495C6-4BE1-54AF-138F-6A8A1EFAA998}" dt="2022-11-18T10:06:50.556" v="110"/>
          <ac:picMkLst>
            <pc:docMk/>
            <pc:sldMk cId="1745074845" sldId="300"/>
            <ac:picMk id="9" creationId="{14603A31-69D1-F23D-8D92-8C2D07AF9499}"/>
          </ac:picMkLst>
        </pc:picChg>
        <pc:picChg chg="del">
          <ac:chgData name="전호영" userId="S::32184045@dankook.ac.kr::e48a4442-131a-48cb-8867-b5c5f726f585" providerId="AD" clId="Web-{5D5495C6-4BE1-54AF-138F-6A8A1EFAA998}" dt="2022-11-18T10:06:53.649" v="111"/>
          <ac:picMkLst>
            <pc:docMk/>
            <pc:sldMk cId="1745074845" sldId="300"/>
            <ac:picMk id="11" creationId="{93A321DA-82AB-05EC-0AEB-1AC39D85295B}"/>
          </ac:picMkLst>
        </pc:picChg>
        <pc:picChg chg="add mod">
          <ac:chgData name="전호영" userId="S::32184045@dankook.ac.kr::e48a4442-131a-48cb-8867-b5c5f726f585" providerId="AD" clId="Web-{5D5495C6-4BE1-54AF-138F-6A8A1EFAA998}" dt="2022-11-18T10:06:57.181" v="114" actId="1076"/>
          <ac:picMkLst>
            <pc:docMk/>
            <pc:sldMk cId="1745074845" sldId="300"/>
            <ac:picMk id="13" creationId="{8E4D4ECF-E538-E6BB-2E0A-CD4BD90669E9}"/>
          </ac:picMkLst>
        </pc:picChg>
        <pc:picChg chg="add mod">
          <ac:chgData name="전호영" userId="S::32184045@dankook.ac.kr::e48a4442-131a-48cb-8867-b5c5f726f585" providerId="AD" clId="Web-{5D5495C6-4BE1-54AF-138F-6A8A1EFAA998}" dt="2022-11-18T10:13:52.676" v="117" actId="14100"/>
          <ac:picMkLst>
            <pc:docMk/>
            <pc:sldMk cId="1745074845" sldId="300"/>
            <ac:picMk id="14" creationId="{A4F62B1E-3977-8483-CB3E-4031084FF3C8}"/>
          </ac:picMkLst>
        </pc:picChg>
      </pc:sldChg>
      <pc:sldChg chg="delSp modSp add replId">
        <pc:chgData name="전호영" userId="S::32184045@dankook.ac.kr::e48a4442-131a-48cb-8867-b5c5f726f585" providerId="AD" clId="Web-{5D5495C6-4BE1-54AF-138F-6A8A1EFAA998}" dt="2022-11-18T10:22:33.878" v="120"/>
        <pc:sldMkLst>
          <pc:docMk/>
          <pc:sldMk cId="1998923166" sldId="301"/>
        </pc:sldMkLst>
        <pc:spChg chg="del">
          <ac:chgData name="전호영" userId="S::32184045@dankook.ac.kr::e48a4442-131a-48cb-8867-b5c5f726f585" providerId="AD" clId="Web-{5D5495C6-4BE1-54AF-138F-6A8A1EFAA998}" dt="2022-11-18T10:22:33.878" v="120"/>
          <ac:spMkLst>
            <pc:docMk/>
            <pc:sldMk cId="1998923166" sldId="301"/>
            <ac:spMk id="4" creationId="{23403449-CC69-AF35-ACBD-0408E6694971}"/>
          </ac:spMkLst>
        </pc:spChg>
        <pc:spChg chg="mod">
          <ac:chgData name="전호영" userId="S::32184045@dankook.ac.kr::e48a4442-131a-48cb-8867-b5c5f726f585" providerId="AD" clId="Web-{5D5495C6-4BE1-54AF-138F-6A8A1EFAA998}" dt="2022-11-18T10:22:32.831" v="119" actId="1076"/>
          <ac:spMkLst>
            <pc:docMk/>
            <pc:sldMk cId="1998923166" sldId="301"/>
            <ac:spMk id="21" creationId="{2D41AB75-2859-2DCB-5D19-68B75B827469}"/>
          </ac:spMkLst>
        </pc:spChg>
      </pc:sldChg>
      <pc:sldChg chg="addSp delSp modSp add replId">
        <pc:chgData name="전호영" userId="S::32184045@dankook.ac.kr::e48a4442-131a-48cb-8867-b5c5f726f585" providerId="AD" clId="Web-{5D5495C6-4BE1-54AF-138F-6A8A1EFAA998}" dt="2022-11-18T10:27:42.308" v="144" actId="1076"/>
        <pc:sldMkLst>
          <pc:docMk/>
          <pc:sldMk cId="3710064502" sldId="302"/>
        </pc:sldMkLst>
        <pc:picChg chg="add mod">
          <ac:chgData name="전호영" userId="S::32184045@dankook.ac.kr::e48a4442-131a-48cb-8867-b5c5f726f585" providerId="AD" clId="Web-{5D5495C6-4BE1-54AF-138F-6A8A1EFAA998}" dt="2022-11-18T10:23:21.614" v="124" actId="1076"/>
          <ac:picMkLst>
            <pc:docMk/>
            <pc:sldMk cId="3710064502" sldId="302"/>
            <ac:picMk id="2" creationId="{9654DDC3-014D-3004-6CFE-376CFA070ADB}"/>
          </ac:picMkLst>
        </pc:picChg>
        <pc:picChg chg="add mod">
          <ac:chgData name="전호영" userId="S::32184045@dankook.ac.kr::e48a4442-131a-48cb-8867-b5c5f726f585" providerId="AD" clId="Web-{5D5495C6-4BE1-54AF-138F-6A8A1EFAA998}" dt="2022-11-18T10:23:59.380" v="128" actId="14100"/>
          <ac:picMkLst>
            <pc:docMk/>
            <pc:sldMk cId="3710064502" sldId="302"/>
            <ac:picMk id="3" creationId="{EE1332E8-9A19-655C-28DA-630C5B911BE6}"/>
          </ac:picMkLst>
        </pc:picChg>
        <pc:picChg chg="add mod">
          <ac:chgData name="전호영" userId="S::32184045@dankook.ac.kr::e48a4442-131a-48cb-8867-b5c5f726f585" providerId="AD" clId="Web-{5D5495C6-4BE1-54AF-138F-6A8A1EFAA998}" dt="2022-11-18T10:25:46.008" v="138" actId="1076"/>
          <ac:picMkLst>
            <pc:docMk/>
            <pc:sldMk cId="3710064502" sldId="302"/>
            <ac:picMk id="4" creationId="{232E552A-C244-E806-733F-1438660A7C33}"/>
          </ac:picMkLst>
        </pc:picChg>
        <pc:picChg chg="add mod">
          <ac:chgData name="전호영" userId="S::32184045@dankook.ac.kr::e48a4442-131a-48cb-8867-b5c5f726f585" providerId="AD" clId="Web-{5D5495C6-4BE1-54AF-138F-6A8A1EFAA998}" dt="2022-11-18T10:27:42.308" v="144" actId="1076"/>
          <ac:picMkLst>
            <pc:docMk/>
            <pc:sldMk cId="3710064502" sldId="302"/>
            <ac:picMk id="6" creationId="{9A24590B-0566-F2A5-A5B0-555007757AA6}"/>
          </ac:picMkLst>
        </pc:picChg>
        <pc:picChg chg="add mod">
          <ac:chgData name="전호영" userId="S::32184045@dankook.ac.kr::e48a4442-131a-48cb-8867-b5c5f726f585" providerId="AD" clId="Web-{5D5495C6-4BE1-54AF-138F-6A8A1EFAA998}" dt="2022-11-18T10:27:40.980" v="143" actId="1076"/>
          <ac:picMkLst>
            <pc:docMk/>
            <pc:sldMk cId="3710064502" sldId="302"/>
            <ac:picMk id="9" creationId="{7AC702C4-3A98-6EF2-2237-388C893D84C8}"/>
          </ac:picMkLst>
        </pc:picChg>
        <pc:picChg chg="del">
          <ac:chgData name="전호영" userId="S::32184045@dankook.ac.kr::e48a4442-131a-48cb-8867-b5c5f726f585" providerId="AD" clId="Web-{5D5495C6-4BE1-54AF-138F-6A8A1EFAA998}" dt="2022-11-18T10:23:18.176" v="122"/>
          <ac:picMkLst>
            <pc:docMk/>
            <pc:sldMk cId="3710064502" sldId="302"/>
            <ac:picMk id="13" creationId="{8E4D4ECF-E538-E6BB-2E0A-CD4BD90669E9}"/>
          </ac:picMkLst>
        </pc:picChg>
        <pc:picChg chg="del">
          <ac:chgData name="전호영" userId="S::32184045@dankook.ac.kr::e48a4442-131a-48cb-8867-b5c5f726f585" providerId="AD" clId="Web-{5D5495C6-4BE1-54AF-138F-6A8A1EFAA998}" dt="2022-11-18T10:23:22.661" v="125"/>
          <ac:picMkLst>
            <pc:docMk/>
            <pc:sldMk cId="3710064502" sldId="302"/>
            <ac:picMk id="14" creationId="{A4F62B1E-3977-8483-CB3E-4031084FF3C8}"/>
          </ac:picMkLst>
        </pc:picChg>
      </pc:sldChg>
      <pc:sldChg chg="addSp delSp modSp add">
        <pc:chgData name="전호영" userId="S::32184045@dankook.ac.kr::e48a4442-131a-48cb-8867-b5c5f726f585" providerId="AD" clId="Web-{5D5495C6-4BE1-54AF-138F-6A8A1EFAA998}" dt="2022-11-18T10:52:52.006" v="439"/>
        <pc:sldMkLst>
          <pc:docMk/>
          <pc:sldMk cId="629142106" sldId="303"/>
        </pc:sldMkLst>
        <pc:spChg chg="add mod">
          <ac:chgData name="전호영" userId="S::32184045@dankook.ac.kr::e48a4442-131a-48cb-8867-b5c5f726f585" providerId="AD" clId="Web-{5D5495C6-4BE1-54AF-138F-6A8A1EFAA998}" dt="2022-11-18T10:50:58.534" v="397" actId="20577"/>
          <ac:spMkLst>
            <pc:docMk/>
            <pc:sldMk cId="629142106" sldId="303"/>
            <ac:spMk id="2" creationId="{49CEA811-CA3D-4ACD-F00E-C711AA7EC070}"/>
          </ac:spMkLst>
        </pc:spChg>
        <pc:spChg chg="add mod">
          <ac:chgData name="전호영" userId="S::32184045@dankook.ac.kr::e48a4442-131a-48cb-8867-b5c5f726f585" providerId="AD" clId="Web-{5D5495C6-4BE1-54AF-138F-6A8A1EFAA998}" dt="2022-11-18T10:52:37.099" v="434" actId="20577"/>
          <ac:spMkLst>
            <pc:docMk/>
            <pc:sldMk cId="629142106" sldId="303"/>
            <ac:spMk id="3" creationId="{E14EC0C1-9AD9-655A-8E46-851372B72B32}"/>
          </ac:spMkLst>
        </pc:spChg>
        <pc:spChg chg="del mod">
          <ac:chgData name="전호영" userId="S::32184045@dankook.ac.kr::e48a4442-131a-48cb-8867-b5c5f726f585" providerId="AD" clId="Web-{5D5495C6-4BE1-54AF-138F-6A8A1EFAA998}" dt="2022-11-18T10:52:52.006" v="439"/>
          <ac:spMkLst>
            <pc:docMk/>
            <pc:sldMk cId="629142106" sldId="303"/>
            <ac:spMk id="8" creationId="{7B357187-4B33-496A-A33F-6CB00BAF39F0}"/>
          </ac:spMkLst>
        </pc:spChg>
        <pc:spChg chg="mod">
          <ac:chgData name="전호영" userId="S::32184045@dankook.ac.kr::e48a4442-131a-48cb-8867-b5c5f726f585" providerId="AD" clId="Web-{5D5495C6-4BE1-54AF-138F-6A8A1EFAA998}" dt="2022-11-18T10:52:50.552" v="438" actId="20577"/>
          <ac:spMkLst>
            <pc:docMk/>
            <pc:sldMk cId="629142106" sldId="303"/>
            <ac:spMk id="10" creationId="{4BCE00DE-1647-42B0-964C-43BFD8902EB5}"/>
          </ac:spMkLst>
        </pc:spChg>
        <pc:spChg chg="del">
          <ac:chgData name="전호영" userId="S::32184045@dankook.ac.kr::e48a4442-131a-48cb-8867-b5c5f726f585" providerId="AD" clId="Web-{5D5495C6-4BE1-54AF-138F-6A8A1EFAA998}" dt="2022-11-18T10:45:18.587" v="294"/>
          <ac:spMkLst>
            <pc:docMk/>
            <pc:sldMk cId="629142106" sldId="303"/>
            <ac:spMk id="233" creationId="{6D94D1DA-141E-4E1D-BB47-A763B99B605A}"/>
          </ac:spMkLst>
        </pc:spChg>
        <pc:spChg chg="del">
          <ac:chgData name="전호영" userId="S::32184045@dankook.ac.kr::e48a4442-131a-48cb-8867-b5c5f726f585" providerId="AD" clId="Web-{5D5495C6-4BE1-54AF-138F-6A8A1EFAA998}" dt="2022-11-18T10:45:36.666" v="301"/>
          <ac:spMkLst>
            <pc:docMk/>
            <pc:sldMk cId="629142106" sldId="303"/>
            <ac:spMk id="236" creationId="{A6C202F9-DCA1-4F89-BEE7-0D85A6CC9BA6}"/>
          </ac:spMkLst>
        </pc:spChg>
        <pc:spChg chg="mod">
          <ac:chgData name="전호영" userId="S::32184045@dankook.ac.kr::e48a4442-131a-48cb-8867-b5c5f726f585" providerId="AD" clId="Web-{5D5495C6-4BE1-54AF-138F-6A8A1EFAA998}" dt="2022-11-18T10:48:27.920" v="355" actId="20577"/>
          <ac:spMkLst>
            <pc:docMk/>
            <pc:sldMk cId="629142106" sldId="303"/>
            <ac:spMk id="237" creationId="{22EFF029-3745-4CBB-A6B4-9E7C09A2185C}"/>
          </ac:spMkLst>
        </pc:spChg>
        <pc:spChg chg="del">
          <ac:chgData name="전호영" userId="S::32184045@dankook.ac.kr::e48a4442-131a-48cb-8867-b5c5f726f585" providerId="AD" clId="Web-{5D5495C6-4BE1-54AF-138F-6A8A1EFAA998}" dt="2022-11-18T10:45:21.400" v="295"/>
          <ac:spMkLst>
            <pc:docMk/>
            <pc:sldMk cId="629142106" sldId="303"/>
            <ac:spMk id="238" creationId="{B5180572-8C08-4D83-970E-39BD69D99DC7}"/>
          </ac:spMkLst>
        </pc:spChg>
        <pc:spChg chg="del">
          <ac:chgData name="전호영" userId="S::32184045@dankook.ac.kr::e48a4442-131a-48cb-8867-b5c5f726f585" providerId="AD" clId="Web-{5D5495C6-4BE1-54AF-138F-6A8A1EFAA998}" dt="2022-11-18T10:45:36.666" v="300"/>
          <ac:spMkLst>
            <pc:docMk/>
            <pc:sldMk cId="629142106" sldId="303"/>
            <ac:spMk id="239" creationId="{80D87174-4F61-47B9-AF3F-F0CAEE3644C0}"/>
          </ac:spMkLst>
        </pc:spChg>
        <pc:spChg chg="del mod">
          <ac:chgData name="전호영" userId="S::32184045@dankook.ac.kr::e48a4442-131a-48cb-8867-b5c5f726f585" providerId="AD" clId="Web-{5D5495C6-4BE1-54AF-138F-6A8A1EFAA998}" dt="2022-11-18T10:48:41.827" v="367"/>
          <ac:spMkLst>
            <pc:docMk/>
            <pc:sldMk cId="629142106" sldId="303"/>
            <ac:spMk id="240" creationId="{E83FD930-3FFE-4978-A763-BF2B8B21CDD6}"/>
          </ac:spMkLst>
        </pc:spChg>
        <pc:spChg chg="del">
          <ac:chgData name="전호영" userId="S::32184045@dankook.ac.kr::e48a4442-131a-48cb-8867-b5c5f726f585" providerId="AD" clId="Web-{5D5495C6-4BE1-54AF-138F-6A8A1EFAA998}" dt="2022-11-18T10:45:22.931" v="296"/>
          <ac:spMkLst>
            <pc:docMk/>
            <pc:sldMk cId="629142106" sldId="303"/>
            <ac:spMk id="241" creationId="{4FF83D4A-F485-4D03-A93D-D30553944A84}"/>
          </ac:spMkLst>
        </pc:spChg>
        <pc:spChg chg="del">
          <ac:chgData name="전호영" userId="S::32184045@dankook.ac.kr::e48a4442-131a-48cb-8867-b5c5f726f585" providerId="AD" clId="Web-{5D5495C6-4BE1-54AF-138F-6A8A1EFAA998}" dt="2022-11-18T10:45:40.275" v="302"/>
          <ac:spMkLst>
            <pc:docMk/>
            <pc:sldMk cId="629142106" sldId="303"/>
            <ac:spMk id="242" creationId="{747BA154-F205-46C0-A224-1DD4AD5BD928}"/>
          </ac:spMkLst>
        </pc:spChg>
        <pc:spChg chg="del mod">
          <ac:chgData name="전호영" userId="S::32184045@dankook.ac.kr::e48a4442-131a-48cb-8867-b5c5f726f585" providerId="AD" clId="Web-{5D5495C6-4BE1-54AF-138F-6A8A1EFAA998}" dt="2022-11-18T10:51:04.362" v="400"/>
          <ac:spMkLst>
            <pc:docMk/>
            <pc:sldMk cId="629142106" sldId="303"/>
            <ac:spMk id="243" creationId="{F2EF8496-A5B1-4062-B44A-C6365791DE2B}"/>
          </ac:spMkLst>
        </pc:spChg>
        <pc:picChg chg="add mod">
          <ac:chgData name="전호영" userId="S::32184045@dankook.ac.kr::e48a4442-131a-48cb-8867-b5c5f726f585" providerId="AD" clId="Web-{5D5495C6-4BE1-54AF-138F-6A8A1EFAA998}" dt="2022-11-18T10:51:48.816" v="409" actId="14100"/>
          <ac:picMkLst>
            <pc:docMk/>
            <pc:sldMk cId="629142106" sldId="303"/>
            <ac:picMk id="4" creationId="{ACAE5EFA-7393-7BBC-4E2E-17F173F00EEF}"/>
          </ac:picMkLst>
        </pc:picChg>
      </pc:sldChg>
    </pc:docChg>
  </pc:docChgLst>
  <pc:docChgLst>
    <pc:chgData name="전호영" userId="S::32184045@dankook.ac.kr::e48a4442-131a-48cb-8867-b5c5f726f585" providerId="AD" clId="Web-{C2CF0424-A402-C9C5-A987-A99D6C009ACF}"/>
    <pc:docChg chg="addSld delSld modSld">
      <pc:chgData name="전호영" userId="S::32184045@dankook.ac.kr::e48a4442-131a-48cb-8867-b5c5f726f585" providerId="AD" clId="Web-{C2CF0424-A402-C9C5-A987-A99D6C009ACF}" dt="2022-11-15T02:03:14.046" v="424"/>
      <pc:docMkLst>
        <pc:docMk/>
      </pc:docMkLst>
      <pc:sldChg chg="addSp modSp">
        <pc:chgData name="전호영" userId="S::32184045@dankook.ac.kr::e48a4442-131a-48cb-8867-b5c5f726f585" providerId="AD" clId="Web-{C2CF0424-A402-C9C5-A987-A99D6C009ACF}" dt="2022-11-15T01:45:44.540" v="46" actId="1076"/>
        <pc:sldMkLst>
          <pc:docMk/>
          <pc:sldMk cId="126185430" sldId="256"/>
        </pc:sldMkLst>
        <pc:spChg chg="add mod">
          <ac:chgData name="전호영" userId="S::32184045@dankook.ac.kr::e48a4442-131a-48cb-8867-b5c5f726f585" providerId="AD" clId="Web-{C2CF0424-A402-C9C5-A987-A99D6C009ACF}" dt="2022-11-15T01:45:44.540" v="46" actId="1076"/>
          <ac:spMkLst>
            <pc:docMk/>
            <pc:sldMk cId="126185430" sldId="256"/>
            <ac:spMk id="2" creationId="{3E4EBF9F-972F-0002-C153-818F9B09546C}"/>
          </ac:spMkLst>
        </pc:spChg>
        <pc:spChg chg="mod">
          <ac:chgData name="전호영" userId="S::32184045@dankook.ac.kr::e48a4442-131a-48cb-8867-b5c5f726f585" providerId="AD" clId="Web-{C2CF0424-A402-C9C5-A987-A99D6C009ACF}" dt="2022-11-15T01:43:49.491" v="23" actId="20577"/>
          <ac:spMkLst>
            <pc:docMk/>
            <pc:sldMk cId="126185430" sldId="256"/>
            <ac:spMk id="12" creationId="{A38462FC-2D52-4810-B11C-140080EB5DC9}"/>
          </ac:spMkLst>
        </pc:spChg>
      </pc:sldChg>
      <pc:sldChg chg="modSp">
        <pc:chgData name="전호영" userId="S::32184045@dankook.ac.kr::e48a4442-131a-48cb-8867-b5c5f726f585" providerId="AD" clId="Web-{C2CF0424-A402-C9C5-A987-A99D6C009ACF}" dt="2022-11-15T01:46:40.807" v="167" actId="20577"/>
        <pc:sldMkLst>
          <pc:docMk/>
          <pc:sldMk cId="3375882065" sldId="257"/>
        </pc:sldMkLst>
        <pc:spChg chg="mod">
          <ac:chgData name="전호영" userId="S::32184045@dankook.ac.kr::e48a4442-131a-48cb-8867-b5c5f726f585" providerId="AD" clId="Web-{C2CF0424-A402-C9C5-A987-A99D6C009ACF}" dt="2022-11-15T01:46:09.666" v="98" actId="20577"/>
          <ac:spMkLst>
            <pc:docMk/>
            <pc:sldMk cId="3375882065" sldId="257"/>
            <ac:spMk id="9" creationId="{64693C70-33A3-4453-85B6-803F040CAD8E}"/>
          </ac:spMkLst>
        </pc:spChg>
        <pc:spChg chg="mod">
          <ac:chgData name="전호영" userId="S::32184045@dankook.ac.kr::e48a4442-131a-48cb-8867-b5c5f726f585" providerId="AD" clId="Web-{C2CF0424-A402-C9C5-A987-A99D6C009ACF}" dt="2022-11-15T01:46:22.119" v="124" actId="20577"/>
          <ac:spMkLst>
            <pc:docMk/>
            <pc:sldMk cId="3375882065" sldId="257"/>
            <ac:spMk id="10" creationId="{536B180C-5F08-4253-B0F2-464DDBA83B96}"/>
          </ac:spMkLst>
        </pc:spChg>
        <pc:spChg chg="mod">
          <ac:chgData name="전호영" userId="S::32184045@dankook.ac.kr::e48a4442-131a-48cb-8867-b5c5f726f585" providerId="AD" clId="Web-{C2CF0424-A402-C9C5-A987-A99D6C009ACF}" dt="2022-11-15T01:46:33.104" v="163" actId="20577"/>
          <ac:spMkLst>
            <pc:docMk/>
            <pc:sldMk cId="3375882065" sldId="257"/>
            <ac:spMk id="11" creationId="{F5609444-F8A4-43E8-BAD7-3D9FB3C1B9EE}"/>
          </ac:spMkLst>
        </pc:spChg>
        <pc:spChg chg="mod">
          <ac:chgData name="전호영" userId="S::32184045@dankook.ac.kr::e48a4442-131a-48cb-8867-b5c5f726f585" providerId="AD" clId="Web-{C2CF0424-A402-C9C5-A987-A99D6C009ACF}" dt="2022-11-15T01:46:40.807" v="167" actId="20577"/>
          <ac:spMkLst>
            <pc:docMk/>
            <pc:sldMk cId="3375882065" sldId="257"/>
            <ac:spMk id="12" creationId="{9AFB624B-0B47-4957-AFF8-1EAC65519CB3}"/>
          </ac:spMkLst>
        </pc:spChg>
      </pc:sldChg>
      <pc:sldChg chg="modSp">
        <pc:chgData name="전호영" userId="S::32184045@dankook.ac.kr::e48a4442-131a-48cb-8867-b5c5f726f585" providerId="AD" clId="Web-{C2CF0424-A402-C9C5-A987-A99D6C009ACF}" dt="2022-11-15T01:47:18.901" v="199" actId="20577"/>
        <pc:sldMkLst>
          <pc:docMk/>
          <pc:sldMk cId="1773426446" sldId="259"/>
        </pc:sldMkLst>
        <pc:spChg chg="mod">
          <ac:chgData name="전호영" userId="S::32184045@dankook.ac.kr::e48a4442-131a-48cb-8867-b5c5f726f585" providerId="AD" clId="Web-{C2CF0424-A402-C9C5-A987-A99D6C009ACF}" dt="2022-11-15T01:47:18.901" v="199" actId="20577"/>
          <ac:spMkLst>
            <pc:docMk/>
            <pc:sldMk cId="1773426446" sldId="259"/>
            <ac:spMk id="8" creationId="{57C7ACEE-AA69-4910-AFD8-2E1737EAA69C}"/>
          </ac:spMkLst>
        </pc:spChg>
        <pc:spChg chg="mod">
          <ac:chgData name="전호영" userId="S::32184045@dankook.ac.kr::e48a4442-131a-48cb-8867-b5c5f726f585" providerId="AD" clId="Web-{C2CF0424-A402-C9C5-A987-A99D6C009ACF}" dt="2022-11-15T01:47:00.073" v="174"/>
          <ac:spMkLst>
            <pc:docMk/>
            <pc:sldMk cId="1773426446" sldId="259"/>
            <ac:spMk id="9" creationId="{D9798965-A323-48CB-81C0-195D2ABA8263}"/>
          </ac:spMkLst>
        </pc:spChg>
      </pc:sldChg>
      <pc:sldChg chg="modSp">
        <pc:chgData name="전호영" userId="S::32184045@dankook.ac.kr::e48a4442-131a-48cb-8867-b5c5f726f585" providerId="AD" clId="Web-{C2CF0424-A402-C9C5-A987-A99D6C009ACF}" dt="2022-11-15T01:53:04.674" v="293" actId="1076"/>
        <pc:sldMkLst>
          <pc:docMk/>
          <pc:sldMk cId="1697747476" sldId="268"/>
        </pc:sldMkLst>
        <pc:spChg chg="mod">
          <ac:chgData name="전호영" userId="S::32184045@dankook.ac.kr::e48a4442-131a-48cb-8867-b5c5f726f585" providerId="AD" clId="Web-{C2CF0424-A402-C9C5-A987-A99D6C009ACF}" dt="2022-11-15T01:49:06.294" v="289" actId="20577"/>
          <ac:spMkLst>
            <pc:docMk/>
            <pc:sldMk cId="1697747476" sldId="268"/>
            <ac:spMk id="10" creationId="{4BCE00DE-1647-42B0-964C-43BFD8902EB5}"/>
          </ac:spMkLst>
        </pc:spChg>
        <pc:spChg chg="mod">
          <ac:chgData name="전호영" userId="S::32184045@dankook.ac.kr::e48a4442-131a-48cb-8867-b5c5f726f585" providerId="AD" clId="Web-{C2CF0424-A402-C9C5-A987-A99D6C009ACF}" dt="2022-11-15T01:53:04.674" v="293" actId="1076"/>
          <ac:spMkLst>
            <pc:docMk/>
            <pc:sldMk cId="1697747476" sldId="268"/>
            <ac:spMk id="25" creationId="{4B662DEB-4683-43DC-9FE5-8D905FA1B966}"/>
          </ac:spMkLst>
        </pc:spChg>
        <pc:spChg chg="mod">
          <ac:chgData name="전호영" userId="S::32184045@dankook.ac.kr::e48a4442-131a-48cb-8867-b5c5f726f585" providerId="AD" clId="Web-{C2CF0424-A402-C9C5-A987-A99D6C009ACF}" dt="2022-11-15T01:52:32.861" v="291" actId="20577"/>
          <ac:spMkLst>
            <pc:docMk/>
            <pc:sldMk cId="1697747476" sldId="268"/>
            <ac:spMk id="26" creationId="{8D84EFA3-1D7A-4593-A17B-789B91049EC4}"/>
          </ac:spMkLst>
        </pc:spChg>
        <pc:spChg chg="mod">
          <ac:chgData name="전호영" userId="S::32184045@dankook.ac.kr::e48a4442-131a-48cb-8867-b5c5f726f585" providerId="AD" clId="Web-{C2CF0424-A402-C9C5-A987-A99D6C009ACF}" dt="2022-11-15T01:48:38.856" v="232" actId="20577"/>
          <ac:spMkLst>
            <pc:docMk/>
            <pc:sldMk cId="1697747476" sldId="268"/>
            <ac:spMk id="28" creationId="{A05E117D-541C-49E0-8656-775BFC1A78ED}"/>
          </ac:spMkLst>
        </pc:spChg>
        <pc:spChg chg="mod">
          <ac:chgData name="전호영" userId="S::32184045@dankook.ac.kr::e48a4442-131a-48cb-8867-b5c5f726f585" providerId="AD" clId="Web-{C2CF0424-A402-C9C5-A987-A99D6C009ACF}" dt="2022-11-15T01:48:47.981" v="270" actId="20577"/>
          <ac:spMkLst>
            <pc:docMk/>
            <pc:sldMk cId="1697747476" sldId="268"/>
            <ac:spMk id="30" creationId="{ABAB666E-D922-4CCB-8D59-DA62FDD3498E}"/>
          </ac:spMkLst>
        </pc:spChg>
      </pc:sldChg>
      <pc:sldChg chg="addSp delSp modSp del">
        <pc:chgData name="전호영" userId="S::32184045@dankook.ac.kr::e48a4442-131a-48cb-8867-b5c5f726f585" providerId="AD" clId="Web-{C2CF0424-A402-C9C5-A987-A99D6C009ACF}" dt="2022-11-15T02:03:14.046" v="424"/>
        <pc:sldMkLst>
          <pc:docMk/>
          <pc:sldMk cId="1207619096" sldId="269"/>
        </pc:sldMkLst>
        <pc:spChg chg="del">
          <ac:chgData name="전호영" userId="S::32184045@dankook.ac.kr::e48a4442-131a-48cb-8867-b5c5f726f585" providerId="AD" clId="Web-{C2CF0424-A402-C9C5-A987-A99D6C009ACF}" dt="2022-11-15T01:54:49.755" v="294"/>
          <ac:spMkLst>
            <pc:docMk/>
            <pc:sldMk cId="1207619096" sldId="269"/>
            <ac:spMk id="16" creationId="{25C6BE6F-015B-4F89-B279-58109D09F3B2}"/>
          </ac:spMkLst>
        </pc:spChg>
        <pc:picChg chg="add del mod">
          <ac:chgData name="전호영" userId="S::32184045@dankook.ac.kr::e48a4442-131a-48cb-8867-b5c5f726f585" providerId="AD" clId="Web-{C2CF0424-A402-C9C5-A987-A99D6C009ACF}" dt="2022-11-15T01:55:13.896" v="302"/>
          <ac:picMkLst>
            <pc:docMk/>
            <pc:sldMk cId="1207619096" sldId="269"/>
            <ac:picMk id="2" creationId="{3BA963FC-5EF2-02D8-AACE-E6325A81855D}"/>
          </ac:picMkLst>
        </pc:picChg>
      </pc:sldChg>
      <pc:sldChg chg="modSp">
        <pc:chgData name="전호영" userId="S::32184045@dankook.ac.kr::e48a4442-131a-48cb-8867-b5c5f726f585" providerId="AD" clId="Web-{C2CF0424-A402-C9C5-A987-A99D6C009ACF}" dt="2022-11-15T01:55:34.677" v="347" actId="20577"/>
        <pc:sldMkLst>
          <pc:docMk/>
          <pc:sldMk cId="979302727" sldId="273"/>
        </pc:sldMkLst>
        <pc:spChg chg="mod">
          <ac:chgData name="전호영" userId="S::32184045@dankook.ac.kr::e48a4442-131a-48cb-8867-b5c5f726f585" providerId="AD" clId="Web-{C2CF0424-A402-C9C5-A987-A99D6C009ACF}" dt="2022-11-15T01:55:34.677" v="347" actId="20577"/>
          <ac:spMkLst>
            <pc:docMk/>
            <pc:sldMk cId="979302727" sldId="273"/>
            <ac:spMk id="10" creationId="{4BCE00DE-1647-42B0-964C-43BFD8902EB5}"/>
          </ac:spMkLst>
        </pc:spChg>
      </pc:sldChg>
      <pc:sldChg chg="delSp modSp add replId">
        <pc:chgData name="전호영" userId="S::32184045@dankook.ac.kr::e48a4442-131a-48cb-8867-b5c5f726f585" providerId="AD" clId="Web-{C2CF0424-A402-C9C5-A987-A99D6C009ACF}" dt="2022-11-15T02:02:54.718" v="423" actId="20577"/>
        <pc:sldMkLst>
          <pc:docMk/>
          <pc:sldMk cId="2180125537" sldId="284"/>
        </pc:sldMkLst>
        <pc:spChg chg="del">
          <ac:chgData name="전호영" userId="S::32184045@dankook.ac.kr::e48a4442-131a-48cb-8867-b5c5f726f585" providerId="AD" clId="Web-{C2CF0424-A402-C9C5-A987-A99D6C009ACF}" dt="2022-11-15T02:02:03.404" v="354"/>
          <ac:spMkLst>
            <pc:docMk/>
            <pc:sldMk cId="2180125537" sldId="284"/>
            <ac:spMk id="9" creationId="{F216F54E-AC70-44CC-832D-16991DA7411E}"/>
          </ac:spMkLst>
        </pc:spChg>
        <pc:spChg chg="mod">
          <ac:chgData name="전호영" userId="S::32184045@dankook.ac.kr::e48a4442-131a-48cb-8867-b5c5f726f585" providerId="AD" clId="Web-{C2CF0424-A402-C9C5-A987-A99D6C009ACF}" dt="2022-11-15T02:02:54.718" v="423" actId="20577"/>
          <ac:spMkLst>
            <pc:docMk/>
            <pc:sldMk cId="2180125537" sldId="284"/>
            <ac:spMk id="10" creationId="{4BCE00DE-1647-42B0-964C-43BFD8902EB5}"/>
          </ac:spMkLst>
        </pc:spChg>
        <pc:spChg chg="del">
          <ac:chgData name="전호영" userId="S::32184045@dankook.ac.kr::e48a4442-131a-48cb-8867-b5c5f726f585" providerId="AD" clId="Web-{C2CF0424-A402-C9C5-A987-A99D6C009ACF}" dt="2022-11-15T02:01:52.326" v="349"/>
          <ac:spMkLst>
            <pc:docMk/>
            <pc:sldMk cId="2180125537" sldId="284"/>
            <ac:spMk id="11" creationId="{4009156E-58E6-4F0F-A8A1-3D65239EECBA}"/>
          </ac:spMkLst>
        </pc:spChg>
        <pc:spChg chg="del">
          <ac:chgData name="전호영" userId="S::32184045@dankook.ac.kr::e48a4442-131a-48cb-8867-b5c5f726f585" providerId="AD" clId="Web-{C2CF0424-A402-C9C5-A987-A99D6C009ACF}" dt="2022-11-15T02:02:01.826" v="353"/>
          <ac:spMkLst>
            <pc:docMk/>
            <pc:sldMk cId="2180125537" sldId="284"/>
            <ac:spMk id="13" creationId="{5706943F-F7C6-4BFE-BF48-3BEB21C4A397}"/>
          </ac:spMkLst>
        </pc:spChg>
        <pc:spChg chg="del mod">
          <ac:chgData name="전호영" userId="S::32184045@dankook.ac.kr::e48a4442-131a-48cb-8867-b5c5f726f585" providerId="AD" clId="Web-{C2CF0424-A402-C9C5-A987-A99D6C009ACF}" dt="2022-11-15T02:01:57.420" v="352"/>
          <ac:spMkLst>
            <pc:docMk/>
            <pc:sldMk cId="2180125537" sldId="284"/>
            <ac:spMk id="14" creationId="{ED5BB3A3-7188-4BF2-AB6E-6909C0ABCDAF}"/>
          </ac:spMkLst>
        </pc:spChg>
        <pc:spChg chg="mod">
          <ac:chgData name="전호영" userId="S::32184045@dankook.ac.kr::e48a4442-131a-48cb-8867-b5c5f726f585" providerId="AD" clId="Web-{C2CF0424-A402-C9C5-A987-A99D6C009ACF}" dt="2022-11-15T02:02:14.951" v="360" actId="20577"/>
          <ac:spMkLst>
            <pc:docMk/>
            <pc:sldMk cId="2180125537" sldId="284"/>
            <ac:spMk id="17" creationId="{A36A8100-43EA-45C4-800F-7C52286292B1}"/>
          </ac:spMkLst>
        </pc:spChg>
        <pc:spChg chg="mod">
          <ac:chgData name="전호영" userId="S::32184045@dankook.ac.kr::e48a4442-131a-48cb-8867-b5c5f726f585" providerId="AD" clId="Web-{C2CF0424-A402-C9C5-A987-A99D6C009ACF}" dt="2022-11-15T02:02:34.983" v="388" actId="20577"/>
          <ac:spMkLst>
            <pc:docMk/>
            <pc:sldMk cId="2180125537" sldId="284"/>
            <ac:spMk id="18" creationId="{779301D2-DDA9-4C43-8A7C-C6D9B1E38541}"/>
          </ac:spMkLst>
        </pc:spChg>
        <pc:spChg chg="del">
          <ac:chgData name="전호영" userId="S::32184045@dankook.ac.kr::e48a4442-131a-48cb-8867-b5c5f726f585" providerId="AD" clId="Web-{C2CF0424-A402-C9C5-A987-A99D6C009ACF}" dt="2022-11-15T02:02:08.779" v="357"/>
          <ac:spMkLst>
            <pc:docMk/>
            <pc:sldMk cId="2180125537" sldId="284"/>
            <ac:spMk id="19" creationId="{4A3DBCD8-EC76-470A-A01F-205C0EC26E56}"/>
          </ac:spMkLst>
        </pc:spChg>
        <pc:spChg chg="del">
          <ac:chgData name="전호영" userId="S::32184045@dankook.ac.kr::e48a4442-131a-48cb-8867-b5c5f726f585" providerId="AD" clId="Web-{C2CF0424-A402-C9C5-A987-A99D6C009ACF}" dt="2022-11-15T02:02:05.982" v="355"/>
          <ac:spMkLst>
            <pc:docMk/>
            <pc:sldMk cId="2180125537" sldId="284"/>
            <ac:spMk id="20" creationId="{36ACCAE4-2476-4AF9-9825-BF4B152CB733}"/>
          </ac:spMkLst>
        </pc:spChg>
        <pc:spChg chg="del">
          <ac:chgData name="전호영" userId="S::32184045@dankook.ac.kr::e48a4442-131a-48cb-8867-b5c5f726f585" providerId="AD" clId="Web-{C2CF0424-A402-C9C5-A987-A99D6C009ACF}" dt="2022-11-15T02:02:10.811" v="358"/>
          <ac:spMkLst>
            <pc:docMk/>
            <pc:sldMk cId="2180125537" sldId="284"/>
            <ac:spMk id="21" creationId="{D267BA32-EC5F-43E8-AFD9-7C738BD76544}"/>
          </ac:spMkLst>
        </pc:spChg>
        <pc:spChg chg="del">
          <ac:chgData name="전호영" userId="S::32184045@dankook.ac.kr::e48a4442-131a-48cb-8867-b5c5f726f585" providerId="AD" clId="Web-{C2CF0424-A402-C9C5-A987-A99D6C009ACF}" dt="2022-11-15T02:02:07.232" v="356"/>
          <ac:spMkLst>
            <pc:docMk/>
            <pc:sldMk cId="2180125537" sldId="284"/>
            <ac:spMk id="22" creationId="{D5576AC3-FC50-4EE7-99C0-B6D2348EAC30}"/>
          </ac:spMkLst>
        </pc:spChg>
      </pc:sldChg>
    </pc:docChg>
  </pc:docChgLst>
  <pc:docChgLst>
    <pc:chgData name="전호영" userId="S::32184045@dankook.ac.kr::e48a4442-131a-48cb-8867-b5c5f726f585" providerId="AD" clId="Web-{AD399008-2F81-7014-D248-91327E62388D}"/>
    <pc:docChg chg="modSld">
      <pc:chgData name="전호영" userId="S::32184045@dankook.ac.kr::e48a4442-131a-48cb-8867-b5c5f726f585" providerId="AD" clId="Web-{AD399008-2F81-7014-D248-91327E62388D}" dt="2022-11-18T11:50:29.537" v="23" actId="1076"/>
      <pc:docMkLst>
        <pc:docMk/>
      </pc:docMkLst>
      <pc:sldChg chg="modSp">
        <pc:chgData name="전호영" userId="S::32184045@dankook.ac.kr::e48a4442-131a-48cb-8867-b5c5f726f585" providerId="AD" clId="Web-{AD399008-2F81-7014-D248-91327E62388D}" dt="2022-11-18T11:48:46.332" v="0" actId="20577"/>
        <pc:sldMkLst>
          <pc:docMk/>
          <pc:sldMk cId="1767132782" sldId="288"/>
        </pc:sldMkLst>
        <pc:spChg chg="mod">
          <ac:chgData name="전호영" userId="S::32184045@dankook.ac.kr::e48a4442-131a-48cb-8867-b5c5f726f585" providerId="AD" clId="Web-{AD399008-2F81-7014-D248-91327E62388D}" dt="2022-11-18T11:48:46.332" v="0" actId="20577"/>
          <ac:spMkLst>
            <pc:docMk/>
            <pc:sldMk cId="1767132782" sldId="288"/>
            <ac:spMk id="2" creationId="{BF6E5EBD-C2F6-3623-4CFE-0C9CDA19DA71}"/>
          </ac:spMkLst>
        </pc:spChg>
      </pc:sldChg>
      <pc:sldChg chg="addSp modSp">
        <pc:chgData name="전호영" userId="S::32184045@dankook.ac.kr::e48a4442-131a-48cb-8867-b5c5f726f585" providerId="AD" clId="Web-{AD399008-2F81-7014-D248-91327E62388D}" dt="2022-11-18T11:50:29.537" v="23" actId="1076"/>
        <pc:sldMkLst>
          <pc:docMk/>
          <pc:sldMk cId="629142106" sldId="303"/>
        </pc:sldMkLst>
        <pc:spChg chg="add mod">
          <ac:chgData name="전호영" userId="S::32184045@dankook.ac.kr::e48a4442-131a-48cb-8867-b5c5f726f585" providerId="AD" clId="Web-{AD399008-2F81-7014-D248-91327E62388D}" dt="2022-11-18T11:50:29.537" v="23" actId="1076"/>
          <ac:spMkLst>
            <pc:docMk/>
            <pc:sldMk cId="629142106" sldId="303"/>
            <ac:spMk id="6" creationId="{86591478-05B7-77CB-65AF-8BFC6E179E79}"/>
          </ac:spMkLst>
        </pc:spChg>
      </pc:sldChg>
    </pc:docChg>
  </pc:docChgLst>
  <pc:docChgLst>
    <pc:chgData name="전호영" userId="S::32184045@dankook.ac.kr::e48a4442-131a-48cb-8867-b5c5f726f585" providerId="AD" clId="Web-{35AAF5CB-09CA-AC92-E2BE-CA06350BAD25}"/>
    <pc:docChg chg="modSld">
      <pc:chgData name="전호영" userId="S::32184045@dankook.ac.kr::e48a4442-131a-48cb-8867-b5c5f726f585" providerId="AD" clId="Web-{35AAF5CB-09CA-AC92-E2BE-CA06350BAD25}" dt="2022-11-24T05:18:51.550" v="25"/>
      <pc:docMkLst>
        <pc:docMk/>
      </pc:docMkLst>
      <pc:sldChg chg="addAnim delAnim modAnim">
        <pc:chgData name="전호영" userId="S::32184045@dankook.ac.kr::e48a4442-131a-48cb-8867-b5c5f726f585" providerId="AD" clId="Web-{35AAF5CB-09CA-AC92-E2BE-CA06350BAD25}" dt="2022-11-24T05:18:51.550" v="25"/>
        <pc:sldMkLst>
          <pc:docMk/>
          <pc:sldMk cId="1082266135" sldId="290"/>
        </pc:sldMkLst>
      </pc:sldChg>
    </pc:docChg>
  </pc:docChgLst>
  <pc:docChgLst>
    <pc:chgData name="전호영" userId="S::32184045@dankook.ac.kr::e48a4442-131a-48cb-8867-b5c5f726f585" providerId="AD" clId="Web-{74E2D315-0ED7-9BC7-2289-61472C2BE24B}"/>
    <pc:docChg chg="addSld modSld">
      <pc:chgData name="전호영" userId="S::32184045@dankook.ac.kr::e48a4442-131a-48cb-8867-b5c5f726f585" providerId="AD" clId="Web-{74E2D315-0ED7-9BC7-2289-61472C2BE24B}" dt="2022-11-22T14:37:32.473" v="27" actId="1076"/>
      <pc:docMkLst>
        <pc:docMk/>
      </pc:docMkLst>
      <pc:sldChg chg="addSp delSp modSp add replId">
        <pc:chgData name="전호영" userId="S::32184045@dankook.ac.kr::e48a4442-131a-48cb-8867-b5c5f726f585" providerId="AD" clId="Web-{74E2D315-0ED7-9BC7-2289-61472C2BE24B}" dt="2022-11-22T14:37:32.473" v="27" actId="1076"/>
        <pc:sldMkLst>
          <pc:docMk/>
          <pc:sldMk cId="139644408" sldId="304"/>
        </pc:sldMkLst>
        <pc:spChg chg="del mod">
          <ac:chgData name="전호영" userId="S::32184045@dankook.ac.kr::e48a4442-131a-48cb-8867-b5c5f726f585" providerId="AD" clId="Web-{74E2D315-0ED7-9BC7-2289-61472C2BE24B}" dt="2022-11-22T14:33:12.983" v="3"/>
          <ac:spMkLst>
            <pc:docMk/>
            <pc:sldMk cId="139644408" sldId="304"/>
            <ac:spMk id="2" creationId="{49CEA811-CA3D-4ACD-F00E-C711AA7EC070}"/>
          </ac:spMkLst>
        </pc:spChg>
        <pc:spChg chg="del">
          <ac:chgData name="전호영" userId="S::32184045@dankook.ac.kr::e48a4442-131a-48cb-8867-b5c5f726f585" providerId="AD" clId="Web-{74E2D315-0ED7-9BC7-2289-61472C2BE24B}" dt="2022-11-22T14:33:09.280" v="1"/>
          <ac:spMkLst>
            <pc:docMk/>
            <pc:sldMk cId="139644408" sldId="304"/>
            <ac:spMk id="3" creationId="{E14EC0C1-9AD9-655A-8E46-851372B72B32}"/>
          </ac:spMkLst>
        </pc:spChg>
        <pc:spChg chg="del mod">
          <ac:chgData name="전호영" userId="S::32184045@dankook.ac.kr::e48a4442-131a-48cb-8867-b5c5f726f585" providerId="AD" clId="Web-{74E2D315-0ED7-9BC7-2289-61472C2BE24B}" dt="2022-11-22T14:33:20.796" v="7"/>
          <ac:spMkLst>
            <pc:docMk/>
            <pc:sldMk cId="139644408" sldId="304"/>
            <ac:spMk id="6" creationId="{86591478-05B7-77CB-65AF-8BFC6E179E79}"/>
          </ac:spMkLst>
        </pc:spChg>
        <pc:spChg chg="del">
          <ac:chgData name="전호영" userId="S::32184045@dankook.ac.kr::e48a4442-131a-48cb-8867-b5c5f726f585" providerId="AD" clId="Web-{74E2D315-0ED7-9BC7-2289-61472C2BE24B}" dt="2022-11-22T14:33:14.311" v="4"/>
          <ac:spMkLst>
            <pc:docMk/>
            <pc:sldMk cId="139644408" sldId="304"/>
            <ac:spMk id="237" creationId="{22EFF029-3745-4CBB-A6B4-9E7C09A2185C}"/>
          </ac:spMkLst>
        </pc:spChg>
        <pc:picChg chg="del">
          <ac:chgData name="전호영" userId="S::32184045@dankook.ac.kr::e48a4442-131a-48cb-8867-b5c5f726f585" providerId="AD" clId="Web-{74E2D315-0ED7-9BC7-2289-61472C2BE24B}" dt="2022-11-22T14:33:16.842" v="5"/>
          <ac:picMkLst>
            <pc:docMk/>
            <pc:sldMk cId="139644408" sldId="304"/>
            <ac:picMk id="4" creationId="{ACAE5EFA-7393-7BBC-4E2E-17F173F00EEF}"/>
          </ac:picMkLst>
        </pc:picChg>
        <pc:picChg chg="add mod">
          <ac:chgData name="전호영" userId="S::32184045@dankook.ac.kr::e48a4442-131a-48cb-8867-b5c5f726f585" providerId="AD" clId="Web-{74E2D315-0ED7-9BC7-2289-61472C2BE24B}" dt="2022-11-22T14:34:02.906" v="9" actId="1076"/>
          <ac:picMkLst>
            <pc:docMk/>
            <pc:sldMk cId="139644408" sldId="304"/>
            <ac:picMk id="8" creationId="{BC557BF1-20AF-61EF-20B3-16E9D7B28F27}"/>
          </ac:picMkLst>
        </pc:picChg>
        <pc:picChg chg="add mod">
          <ac:chgData name="전호영" userId="S::32184045@dankook.ac.kr::e48a4442-131a-48cb-8867-b5c5f726f585" providerId="AD" clId="Web-{74E2D315-0ED7-9BC7-2289-61472C2BE24B}" dt="2022-11-22T14:34:13.250" v="11" actId="1076"/>
          <ac:picMkLst>
            <pc:docMk/>
            <pc:sldMk cId="139644408" sldId="304"/>
            <ac:picMk id="9" creationId="{EF488E22-0720-0AD3-7DAB-C720DE31BA2A}"/>
          </ac:picMkLst>
        </pc:picChg>
        <pc:picChg chg="add mod">
          <ac:chgData name="전호영" userId="S::32184045@dankook.ac.kr::e48a4442-131a-48cb-8867-b5c5f726f585" providerId="AD" clId="Web-{74E2D315-0ED7-9BC7-2289-61472C2BE24B}" dt="2022-11-22T14:34:21.250" v="13" actId="1076"/>
          <ac:picMkLst>
            <pc:docMk/>
            <pc:sldMk cId="139644408" sldId="304"/>
            <ac:picMk id="11" creationId="{DE04B8C0-2D64-FA3B-2D07-F92B37DB38B3}"/>
          </ac:picMkLst>
        </pc:picChg>
        <pc:picChg chg="add mod">
          <ac:chgData name="전호영" userId="S::32184045@dankook.ac.kr::e48a4442-131a-48cb-8867-b5c5f726f585" providerId="AD" clId="Web-{74E2D315-0ED7-9BC7-2289-61472C2BE24B}" dt="2022-11-22T14:34:38.422" v="21" actId="14100"/>
          <ac:picMkLst>
            <pc:docMk/>
            <pc:sldMk cId="139644408" sldId="304"/>
            <ac:picMk id="13" creationId="{E86C70DF-FE20-D23D-6033-F43A6774E70A}"/>
          </ac:picMkLst>
        </pc:picChg>
        <pc:picChg chg="add mod">
          <ac:chgData name="전호영" userId="S::32184045@dankook.ac.kr::e48a4442-131a-48cb-8867-b5c5f726f585" providerId="AD" clId="Web-{74E2D315-0ED7-9BC7-2289-61472C2BE24B}" dt="2022-11-22T14:37:26.848" v="26" actId="1076"/>
          <ac:picMkLst>
            <pc:docMk/>
            <pc:sldMk cId="139644408" sldId="304"/>
            <ac:picMk id="14" creationId="{D6C0B0F3-B798-DC4D-4415-918FAAA0EC75}"/>
          </ac:picMkLst>
        </pc:picChg>
        <pc:picChg chg="add mod">
          <ac:chgData name="전호영" userId="S::32184045@dankook.ac.kr::e48a4442-131a-48cb-8867-b5c5f726f585" providerId="AD" clId="Web-{74E2D315-0ED7-9BC7-2289-61472C2BE24B}" dt="2022-11-22T14:37:32.473" v="27" actId="1076"/>
          <ac:picMkLst>
            <pc:docMk/>
            <pc:sldMk cId="139644408" sldId="304"/>
            <ac:picMk id="15" creationId="{39D4AF9E-27D4-4458-290C-8FC55774C8BE}"/>
          </ac:picMkLst>
        </pc:picChg>
      </pc:sldChg>
    </pc:docChg>
  </pc:docChgLst>
  <pc:docChgLst>
    <pc:chgData name="전호영" userId="S::32184045@dankook.ac.kr::e48a4442-131a-48cb-8867-b5c5f726f585" providerId="AD" clId="Web-{A4CA8A72-037B-4B89-8102-62380E2C8B6E}"/>
    <pc:docChg chg="modSld">
      <pc:chgData name="전호영" userId="S::32184045@dankook.ac.kr::e48a4442-131a-48cb-8867-b5c5f726f585" providerId="AD" clId="Web-{A4CA8A72-037B-4B89-8102-62380E2C8B6E}" dt="2022-11-24T06:10:35.511" v="0" actId="1076"/>
      <pc:docMkLst>
        <pc:docMk/>
      </pc:docMkLst>
      <pc:sldChg chg="modSp">
        <pc:chgData name="전호영" userId="S::32184045@dankook.ac.kr::e48a4442-131a-48cb-8867-b5c5f726f585" providerId="AD" clId="Web-{A4CA8A72-037B-4B89-8102-62380E2C8B6E}" dt="2022-11-24T06:10:35.511" v="0" actId="1076"/>
        <pc:sldMkLst>
          <pc:docMk/>
          <pc:sldMk cId="4271234278" sldId="287"/>
        </pc:sldMkLst>
        <pc:picChg chg="mod">
          <ac:chgData name="전호영" userId="S::32184045@dankook.ac.kr::e48a4442-131a-48cb-8867-b5c5f726f585" providerId="AD" clId="Web-{A4CA8A72-037B-4B89-8102-62380E2C8B6E}" dt="2022-11-24T06:10:35.511" v="0" actId="1076"/>
          <ac:picMkLst>
            <pc:docMk/>
            <pc:sldMk cId="4271234278" sldId="287"/>
            <ac:picMk id="3" creationId="{84BD6EC7-E3B7-C316-3825-926E2BDDF85C}"/>
          </ac:picMkLst>
        </pc:picChg>
      </pc:sldChg>
    </pc:docChg>
  </pc:docChgLst>
  <pc:docChgLst>
    <pc:chgData name="전호영" userId="S::32184045@dankook.ac.kr::e48a4442-131a-48cb-8867-b5c5f726f585" providerId="AD" clId="Web-{4EA2201F-9B89-2D8F-B756-773295C08A9E}"/>
    <pc:docChg chg="addSld delSld modSld">
      <pc:chgData name="전호영" userId="S::32184045@dankook.ac.kr::e48a4442-131a-48cb-8867-b5c5f726f585" providerId="AD" clId="Web-{4EA2201F-9B89-2D8F-B756-773295C08A9E}" dt="2022-11-23T17:24:24.728" v="25" actId="14100"/>
      <pc:docMkLst>
        <pc:docMk/>
      </pc:docMkLst>
      <pc:sldChg chg="modSp">
        <pc:chgData name="전호영" userId="S::32184045@dankook.ac.kr::e48a4442-131a-48cb-8867-b5c5f726f585" providerId="AD" clId="Web-{4EA2201F-9B89-2D8F-B756-773295C08A9E}" dt="2022-11-23T17:16:39.047" v="2" actId="20577"/>
        <pc:sldMkLst>
          <pc:docMk/>
          <pc:sldMk cId="1578157369" sldId="297"/>
        </pc:sldMkLst>
        <pc:spChg chg="mod">
          <ac:chgData name="전호영" userId="S::32184045@dankook.ac.kr::e48a4442-131a-48cb-8867-b5c5f726f585" providerId="AD" clId="Web-{4EA2201F-9B89-2D8F-B756-773295C08A9E}" dt="2022-11-23T17:16:39.047" v="2" actId="20577"/>
          <ac:spMkLst>
            <pc:docMk/>
            <pc:sldMk cId="1578157369" sldId="297"/>
            <ac:spMk id="2" creationId="{2167C805-BF59-ADE7-78AC-599B49F3E6CB}"/>
          </ac:spMkLst>
        </pc:spChg>
      </pc:sldChg>
      <pc:sldChg chg="addSp delSp modSp add del">
        <pc:chgData name="전호영" userId="S::32184045@dankook.ac.kr::e48a4442-131a-48cb-8867-b5c5f726f585" providerId="AD" clId="Web-{4EA2201F-9B89-2D8F-B756-773295C08A9E}" dt="2022-11-23T17:21:54.069" v="8"/>
        <pc:sldMkLst>
          <pc:docMk/>
          <pc:sldMk cId="139644408" sldId="304"/>
        </pc:sldMkLst>
        <pc:spChg chg="add del mod">
          <ac:chgData name="전호영" userId="S::32184045@dankook.ac.kr::e48a4442-131a-48cb-8867-b5c5f726f585" providerId="AD" clId="Web-{4EA2201F-9B89-2D8F-B756-773295C08A9E}" dt="2022-11-23T17:21:50.491" v="6"/>
          <ac:spMkLst>
            <pc:docMk/>
            <pc:sldMk cId="139644408" sldId="304"/>
            <ac:spMk id="2" creationId="{A2AD6A99-EEF2-9FEB-3183-B57755610AA5}"/>
          </ac:spMkLst>
        </pc:spChg>
      </pc:sldChg>
      <pc:sldChg chg="new del">
        <pc:chgData name="전호영" userId="S::32184045@dankook.ac.kr::e48a4442-131a-48cb-8867-b5c5f726f585" providerId="AD" clId="Web-{4EA2201F-9B89-2D8F-B756-773295C08A9E}" dt="2022-11-23T17:22:01.210" v="10"/>
        <pc:sldMkLst>
          <pc:docMk/>
          <pc:sldMk cId="1965443599" sldId="308"/>
        </pc:sldMkLst>
      </pc:sldChg>
      <pc:sldChg chg="addSp delSp modSp add replId">
        <pc:chgData name="전호영" userId="S::32184045@dankook.ac.kr::e48a4442-131a-48cb-8867-b5c5f726f585" providerId="AD" clId="Web-{4EA2201F-9B89-2D8F-B756-773295C08A9E}" dt="2022-11-23T17:24:24.728" v="25" actId="14100"/>
        <pc:sldMkLst>
          <pc:docMk/>
          <pc:sldMk cId="2123060432" sldId="308"/>
        </pc:sldMkLst>
        <pc:picChg chg="add mod">
          <ac:chgData name="전호영" userId="S::32184045@dankook.ac.kr::e48a4442-131a-48cb-8867-b5c5f726f585" providerId="AD" clId="Web-{4EA2201F-9B89-2D8F-B756-773295C08A9E}" dt="2022-11-23T17:22:24.632" v="21" actId="1076"/>
          <ac:picMkLst>
            <pc:docMk/>
            <pc:sldMk cId="2123060432" sldId="308"/>
            <ac:picMk id="2" creationId="{51990B4E-98A9-F36C-CBB4-ED4A1C22E25A}"/>
          </ac:picMkLst>
        </pc:picChg>
        <pc:picChg chg="add mod">
          <ac:chgData name="전호영" userId="S::32184045@dankook.ac.kr::e48a4442-131a-48cb-8867-b5c5f726f585" providerId="AD" clId="Web-{4EA2201F-9B89-2D8F-B756-773295C08A9E}" dt="2022-11-23T17:24:24.728" v="25" actId="14100"/>
          <ac:picMkLst>
            <pc:docMk/>
            <pc:sldMk cId="2123060432" sldId="308"/>
            <ac:picMk id="3" creationId="{F3AAFD0A-76BD-DA57-E624-5E66E960B59B}"/>
          </ac:picMkLst>
        </pc:picChg>
        <pc:picChg chg="del">
          <ac:chgData name="전호영" userId="S::32184045@dankook.ac.kr::e48a4442-131a-48cb-8867-b5c5f726f585" providerId="AD" clId="Web-{4EA2201F-9B89-2D8F-B756-773295C08A9E}" dt="2022-11-23T17:22:08.460" v="17"/>
          <ac:picMkLst>
            <pc:docMk/>
            <pc:sldMk cId="2123060432" sldId="308"/>
            <ac:picMk id="8" creationId="{BC557BF1-20AF-61EF-20B3-16E9D7B28F27}"/>
          </ac:picMkLst>
        </pc:picChg>
        <pc:picChg chg="del">
          <ac:chgData name="전호영" userId="S::32184045@dankook.ac.kr::e48a4442-131a-48cb-8867-b5c5f726f585" providerId="AD" clId="Web-{4EA2201F-9B89-2D8F-B756-773295C08A9E}" dt="2022-11-23T17:22:08.460" v="16"/>
          <ac:picMkLst>
            <pc:docMk/>
            <pc:sldMk cId="2123060432" sldId="308"/>
            <ac:picMk id="9" creationId="{EF488E22-0720-0AD3-7DAB-C720DE31BA2A}"/>
          </ac:picMkLst>
        </pc:picChg>
        <pc:picChg chg="del">
          <ac:chgData name="전호영" userId="S::32184045@dankook.ac.kr::e48a4442-131a-48cb-8867-b5c5f726f585" providerId="AD" clId="Web-{4EA2201F-9B89-2D8F-B756-773295C08A9E}" dt="2022-11-23T17:22:08.460" v="15"/>
          <ac:picMkLst>
            <pc:docMk/>
            <pc:sldMk cId="2123060432" sldId="308"/>
            <ac:picMk id="11" creationId="{DE04B8C0-2D64-FA3B-2D07-F92B37DB38B3}"/>
          </ac:picMkLst>
        </pc:picChg>
        <pc:picChg chg="del">
          <ac:chgData name="전호영" userId="S::32184045@dankook.ac.kr::e48a4442-131a-48cb-8867-b5c5f726f585" providerId="AD" clId="Web-{4EA2201F-9B89-2D8F-B756-773295C08A9E}" dt="2022-11-23T17:22:08.460" v="14"/>
          <ac:picMkLst>
            <pc:docMk/>
            <pc:sldMk cId="2123060432" sldId="308"/>
            <ac:picMk id="13" creationId="{E86C70DF-FE20-D23D-6033-F43A6774E70A}"/>
          </ac:picMkLst>
        </pc:picChg>
        <pc:picChg chg="del">
          <ac:chgData name="전호영" userId="S::32184045@dankook.ac.kr::e48a4442-131a-48cb-8867-b5c5f726f585" providerId="AD" clId="Web-{4EA2201F-9B89-2D8F-B756-773295C08A9E}" dt="2022-11-23T17:22:08.460" v="13"/>
          <ac:picMkLst>
            <pc:docMk/>
            <pc:sldMk cId="2123060432" sldId="308"/>
            <ac:picMk id="14" creationId="{D6C0B0F3-B798-DC4D-4415-918FAAA0EC75}"/>
          </ac:picMkLst>
        </pc:picChg>
        <pc:picChg chg="del">
          <ac:chgData name="전호영" userId="S::32184045@dankook.ac.kr::e48a4442-131a-48cb-8867-b5c5f726f585" providerId="AD" clId="Web-{4EA2201F-9B89-2D8F-B756-773295C08A9E}" dt="2022-11-23T17:22:08.444" v="12"/>
          <ac:picMkLst>
            <pc:docMk/>
            <pc:sldMk cId="2123060432" sldId="308"/>
            <ac:picMk id="15" creationId="{39D4AF9E-27D4-4458-290C-8FC55774C8BE}"/>
          </ac:picMkLst>
        </pc:picChg>
      </pc:sldChg>
    </pc:docChg>
  </pc:docChgLst>
  <pc:docChgLst>
    <pc:chgData name="전호영" userId="S::32184045@dankook.ac.kr::e48a4442-131a-48cb-8867-b5c5f726f585" providerId="AD" clId="Web-{63639B63-E7A8-2013-E421-91F954EB6985}"/>
    <pc:docChg chg="addSld delSld modSld">
      <pc:chgData name="전호영" userId="S::32184045@dankook.ac.kr::e48a4442-131a-48cb-8867-b5c5f726f585" providerId="AD" clId="Web-{63639B63-E7A8-2013-E421-91F954EB6985}" dt="2022-11-18T03:37:12.408" v="396" actId="20577"/>
      <pc:docMkLst>
        <pc:docMk/>
      </pc:docMkLst>
      <pc:sldChg chg="modSp">
        <pc:chgData name="전호영" userId="S::32184045@dankook.ac.kr::e48a4442-131a-48cb-8867-b5c5f726f585" providerId="AD" clId="Web-{63639B63-E7A8-2013-E421-91F954EB6985}" dt="2022-11-18T03:26:43.732" v="350" actId="20577"/>
        <pc:sldMkLst>
          <pc:docMk/>
          <pc:sldMk cId="2778291184" sldId="260"/>
        </pc:sldMkLst>
        <pc:spChg chg="mod">
          <ac:chgData name="전호영" userId="S::32184045@dankook.ac.kr::e48a4442-131a-48cb-8867-b5c5f726f585" providerId="AD" clId="Web-{63639B63-E7A8-2013-E421-91F954EB6985}" dt="2022-11-18T03:26:43.732" v="350" actId="20577"/>
          <ac:spMkLst>
            <pc:docMk/>
            <pc:sldMk cId="2778291184" sldId="260"/>
            <ac:spMk id="6" creationId="{C0695A92-22B8-40A8-845A-04A046641717}"/>
          </ac:spMkLst>
        </pc:spChg>
      </pc:sldChg>
      <pc:sldChg chg="addSp modSp">
        <pc:chgData name="전호영" userId="S::32184045@dankook.ac.kr::e48a4442-131a-48cb-8867-b5c5f726f585" providerId="AD" clId="Web-{63639B63-E7A8-2013-E421-91F954EB6985}" dt="2022-11-18T02:28:20.636" v="79" actId="1076"/>
        <pc:sldMkLst>
          <pc:docMk/>
          <pc:sldMk cId="1718857521" sldId="270"/>
        </pc:sldMkLst>
        <pc:picChg chg="add mod">
          <ac:chgData name="전호영" userId="S::32184045@dankook.ac.kr::e48a4442-131a-48cb-8867-b5c5f726f585" providerId="AD" clId="Web-{63639B63-E7A8-2013-E421-91F954EB6985}" dt="2022-11-18T02:28:20.636" v="79" actId="1076"/>
          <ac:picMkLst>
            <pc:docMk/>
            <pc:sldMk cId="1718857521" sldId="270"/>
            <ac:picMk id="2" creationId="{B76B8E5F-BEE8-3253-3447-B53231F15DC7}"/>
          </ac:picMkLst>
        </pc:picChg>
        <pc:picChg chg="mod">
          <ac:chgData name="전호영" userId="S::32184045@dankook.ac.kr::e48a4442-131a-48cb-8867-b5c5f726f585" providerId="AD" clId="Web-{63639B63-E7A8-2013-E421-91F954EB6985}" dt="2022-11-18T02:26:11.288" v="74" actId="1076"/>
          <ac:picMkLst>
            <pc:docMk/>
            <pc:sldMk cId="1718857521" sldId="270"/>
            <ac:picMk id="3" creationId="{D95448FA-0265-167F-25C1-7204E6A64B49}"/>
          </ac:picMkLst>
        </pc:picChg>
        <pc:picChg chg="mod">
          <ac:chgData name="전호영" userId="S::32184045@dankook.ac.kr::e48a4442-131a-48cb-8867-b5c5f726f585" providerId="AD" clId="Web-{63639B63-E7A8-2013-E421-91F954EB6985}" dt="2022-11-18T02:26:08.538" v="73" actId="1076"/>
          <ac:picMkLst>
            <pc:docMk/>
            <pc:sldMk cId="1718857521" sldId="270"/>
            <ac:picMk id="4" creationId="{703C4331-7339-458E-DDD7-85B6B19B0667}"/>
          </ac:picMkLst>
        </pc:picChg>
        <pc:picChg chg="mod">
          <ac:chgData name="전호영" userId="S::32184045@dankook.ac.kr::e48a4442-131a-48cb-8867-b5c5f726f585" providerId="AD" clId="Web-{63639B63-E7A8-2013-E421-91F954EB6985}" dt="2022-11-18T02:26:13.054" v="75" actId="1076"/>
          <ac:picMkLst>
            <pc:docMk/>
            <pc:sldMk cId="1718857521" sldId="270"/>
            <ac:picMk id="6" creationId="{DCA70CEE-118D-21A3-D02C-F764703B82DA}"/>
          </ac:picMkLst>
        </pc:picChg>
        <pc:picChg chg="mod">
          <ac:chgData name="전호영" userId="S::32184045@dankook.ac.kr::e48a4442-131a-48cb-8867-b5c5f726f585" providerId="AD" clId="Web-{63639B63-E7A8-2013-E421-91F954EB6985}" dt="2022-11-18T02:26:15.210" v="76" actId="1076"/>
          <ac:picMkLst>
            <pc:docMk/>
            <pc:sldMk cId="1718857521" sldId="270"/>
            <ac:picMk id="9" creationId="{14603A31-69D1-F23D-8D92-8C2D07AF9499}"/>
          </ac:picMkLst>
        </pc:picChg>
        <pc:picChg chg="mod">
          <ac:chgData name="전호영" userId="S::32184045@dankook.ac.kr::e48a4442-131a-48cb-8867-b5c5f726f585" providerId="AD" clId="Web-{63639B63-E7A8-2013-E421-91F954EB6985}" dt="2022-11-18T02:26:18.616" v="77" actId="1076"/>
          <ac:picMkLst>
            <pc:docMk/>
            <pc:sldMk cId="1718857521" sldId="270"/>
            <ac:picMk id="11" creationId="{93A321DA-82AB-05EC-0AEB-1AC39D85295B}"/>
          </ac:picMkLst>
        </pc:picChg>
      </pc:sldChg>
      <pc:sldChg chg="del">
        <pc:chgData name="전호영" userId="S::32184045@dankook.ac.kr::e48a4442-131a-48cb-8867-b5c5f726f585" providerId="AD" clId="Web-{63639B63-E7A8-2013-E421-91F954EB6985}" dt="2022-11-18T03:26:26.856" v="333"/>
        <pc:sldMkLst>
          <pc:docMk/>
          <pc:sldMk cId="2096491017" sldId="271"/>
        </pc:sldMkLst>
      </pc:sldChg>
      <pc:sldChg chg="del">
        <pc:chgData name="전호영" userId="S::32184045@dankook.ac.kr::e48a4442-131a-48cb-8867-b5c5f726f585" providerId="AD" clId="Web-{63639B63-E7A8-2013-E421-91F954EB6985}" dt="2022-11-18T03:26:27.841" v="334"/>
        <pc:sldMkLst>
          <pc:docMk/>
          <pc:sldMk cId="2804039994" sldId="272"/>
        </pc:sldMkLst>
      </pc:sldChg>
      <pc:sldChg chg="del">
        <pc:chgData name="전호영" userId="S::32184045@dankook.ac.kr::e48a4442-131a-48cb-8867-b5c5f726f585" providerId="AD" clId="Web-{63639B63-E7A8-2013-E421-91F954EB6985}" dt="2022-11-18T03:26:28.966" v="335"/>
        <pc:sldMkLst>
          <pc:docMk/>
          <pc:sldMk cId="2468939302" sldId="274"/>
        </pc:sldMkLst>
      </pc:sldChg>
      <pc:sldChg chg="modSp">
        <pc:chgData name="전호영" userId="S::32184045@dankook.ac.kr::e48a4442-131a-48cb-8867-b5c5f726f585" providerId="AD" clId="Web-{63639B63-E7A8-2013-E421-91F954EB6985}" dt="2022-11-18T02:18:04.101" v="30" actId="1076"/>
        <pc:sldMkLst>
          <pc:docMk/>
          <pc:sldMk cId="212663383" sldId="286"/>
        </pc:sldMkLst>
        <pc:picChg chg="mod">
          <ac:chgData name="전호영" userId="S::32184045@dankook.ac.kr::e48a4442-131a-48cb-8867-b5c5f726f585" providerId="AD" clId="Web-{63639B63-E7A8-2013-E421-91F954EB6985}" dt="2022-11-18T02:18:04.101" v="30" actId="1076"/>
          <ac:picMkLst>
            <pc:docMk/>
            <pc:sldMk cId="212663383" sldId="286"/>
            <ac:picMk id="2" creationId="{56E6BE44-066A-8A4F-5DFD-25FD5407E2BC}"/>
          </ac:picMkLst>
        </pc:picChg>
      </pc:sldChg>
      <pc:sldChg chg="delSp modSp">
        <pc:chgData name="전호영" userId="S::32184045@dankook.ac.kr::e48a4442-131a-48cb-8867-b5c5f726f585" providerId="AD" clId="Web-{63639B63-E7A8-2013-E421-91F954EB6985}" dt="2022-11-18T01:41:35.832" v="28" actId="14100"/>
        <pc:sldMkLst>
          <pc:docMk/>
          <pc:sldMk cId="4271234278" sldId="287"/>
        </pc:sldMkLst>
        <pc:spChg chg="del">
          <ac:chgData name="전호영" userId="S::32184045@dankook.ac.kr::e48a4442-131a-48cb-8867-b5c5f726f585" providerId="AD" clId="Web-{63639B63-E7A8-2013-E421-91F954EB6985}" dt="2022-11-18T01:41:22.051" v="15"/>
          <ac:spMkLst>
            <pc:docMk/>
            <pc:sldMk cId="4271234278" sldId="287"/>
            <ac:spMk id="233" creationId="{6D94D1DA-141E-4E1D-BB47-A763B99B605A}"/>
          </ac:spMkLst>
        </pc:spChg>
        <pc:spChg chg="del">
          <ac:chgData name="전호영" userId="S::32184045@dankook.ac.kr::e48a4442-131a-48cb-8867-b5c5f726f585" providerId="AD" clId="Web-{63639B63-E7A8-2013-E421-91F954EB6985}" dt="2022-11-18T01:41:27.301" v="22"/>
          <ac:spMkLst>
            <pc:docMk/>
            <pc:sldMk cId="4271234278" sldId="287"/>
            <ac:spMk id="236" creationId="{A6C202F9-DCA1-4F89-BEE7-0D85A6CC9BA6}"/>
          </ac:spMkLst>
        </pc:spChg>
        <pc:spChg chg="del">
          <ac:chgData name="전호영" userId="S::32184045@dankook.ac.kr::e48a4442-131a-48cb-8867-b5c5f726f585" providerId="AD" clId="Web-{63639B63-E7A8-2013-E421-91F954EB6985}" dt="2022-11-18T01:41:27.301" v="21"/>
          <ac:spMkLst>
            <pc:docMk/>
            <pc:sldMk cId="4271234278" sldId="287"/>
            <ac:spMk id="237" creationId="{22EFF029-3745-4CBB-A6B4-9E7C09A2185C}"/>
          </ac:spMkLst>
        </pc:spChg>
        <pc:spChg chg="del">
          <ac:chgData name="전호영" userId="S::32184045@dankook.ac.kr::e48a4442-131a-48cb-8867-b5c5f726f585" providerId="AD" clId="Web-{63639B63-E7A8-2013-E421-91F954EB6985}" dt="2022-11-18T01:41:23.254" v="16"/>
          <ac:spMkLst>
            <pc:docMk/>
            <pc:sldMk cId="4271234278" sldId="287"/>
            <ac:spMk id="238" creationId="{B5180572-8C08-4D83-970E-39BD69D99DC7}"/>
          </ac:spMkLst>
        </pc:spChg>
        <pc:spChg chg="del">
          <ac:chgData name="전호영" userId="S::32184045@dankook.ac.kr::e48a4442-131a-48cb-8867-b5c5f726f585" providerId="AD" clId="Web-{63639B63-E7A8-2013-E421-91F954EB6985}" dt="2022-11-18T01:41:27.301" v="20"/>
          <ac:spMkLst>
            <pc:docMk/>
            <pc:sldMk cId="4271234278" sldId="287"/>
            <ac:spMk id="239" creationId="{80D87174-4F61-47B9-AF3F-F0CAEE3644C0}"/>
          </ac:spMkLst>
        </pc:spChg>
        <pc:spChg chg="del">
          <ac:chgData name="전호영" userId="S::32184045@dankook.ac.kr::e48a4442-131a-48cb-8867-b5c5f726f585" providerId="AD" clId="Web-{63639B63-E7A8-2013-E421-91F954EB6985}" dt="2022-11-18T01:41:27.301" v="19"/>
          <ac:spMkLst>
            <pc:docMk/>
            <pc:sldMk cId="4271234278" sldId="287"/>
            <ac:spMk id="240" creationId="{E83FD930-3FFE-4978-A763-BF2B8B21CDD6}"/>
          </ac:spMkLst>
        </pc:spChg>
        <pc:spChg chg="del">
          <ac:chgData name="전호영" userId="S::32184045@dankook.ac.kr::e48a4442-131a-48cb-8867-b5c5f726f585" providerId="AD" clId="Web-{63639B63-E7A8-2013-E421-91F954EB6985}" dt="2022-11-18T01:41:24.910" v="17"/>
          <ac:spMkLst>
            <pc:docMk/>
            <pc:sldMk cId="4271234278" sldId="287"/>
            <ac:spMk id="241" creationId="{4FF83D4A-F485-4D03-A93D-D30553944A84}"/>
          </ac:spMkLst>
        </pc:spChg>
        <pc:spChg chg="mod">
          <ac:chgData name="전호영" userId="S::32184045@dankook.ac.kr::e48a4442-131a-48cb-8867-b5c5f726f585" providerId="AD" clId="Web-{63639B63-E7A8-2013-E421-91F954EB6985}" dt="2022-11-18T01:41:35.832" v="28" actId="14100"/>
          <ac:spMkLst>
            <pc:docMk/>
            <pc:sldMk cId="4271234278" sldId="287"/>
            <ac:spMk id="242" creationId="{747BA154-F205-46C0-A224-1DD4AD5BD928}"/>
          </ac:spMkLst>
        </pc:spChg>
        <pc:spChg chg="del">
          <ac:chgData name="전호영" userId="S::32184045@dankook.ac.kr::e48a4442-131a-48cb-8867-b5c5f726f585" providerId="AD" clId="Web-{63639B63-E7A8-2013-E421-91F954EB6985}" dt="2022-11-18T01:41:27.301" v="18"/>
          <ac:spMkLst>
            <pc:docMk/>
            <pc:sldMk cId="4271234278" sldId="287"/>
            <ac:spMk id="243" creationId="{F2EF8496-A5B1-4062-B44A-C6365791DE2B}"/>
          </ac:spMkLst>
        </pc:spChg>
      </pc:sldChg>
      <pc:sldChg chg="modSp add del replId">
        <pc:chgData name="전호영" userId="S::32184045@dankook.ac.kr::e48a4442-131a-48cb-8867-b5c5f726f585" providerId="AD" clId="Web-{63639B63-E7A8-2013-E421-91F954EB6985}" dt="2022-11-18T01:41:13.316" v="14"/>
        <pc:sldMkLst>
          <pc:docMk/>
          <pc:sldMk cId="46409011" sldId="290"/>
        </pc:sldMkLst>
        <pc:spChg chg="mod">
          <ac:chgData name="전호영" userId="S::32184045@dankook.ac.kr::e48a4442-131a-48cb-8867-b5c5f726f585" providerId="AD" clId="Web-{63639B63-E7A8-2013-E421-91F954EB6985}" dt="2022-11-18T01:41:10.285" v="13" actId="20577"/>
          <ac:spMkLst>
            <pc:docMk/>
            <pc:sldMk cId="46409011" sldId="290"/>
            <ac:spMk id="4" creationId="{23403449-CC69-AF35-ACBD-0408E6694971}"/>
          </ac:spMkLst>
        </pc:spChg>
      </pc:sldChg>
      <pc:sldChg chg="addSp modSp add replId">
        <pc:chgData name="전호영" userId="S::32184045@dankook.ac.kr::e48a4442-131a-48cb-8867-b5c5f726f585" providerId="AD" clId="Web-{63639B63-E7A8-2013-E421-91F954EB6985}" dt="2022-11-18T03:05:00.706" v="200" actId="20577"/>
        <pc:sldMkLst>
          <pc:docMk/>
          <pc:sldMk cId="1082266135" sldId="290"/>
        </pc:sldMkLst>
        <pc:spChg chg="add mod">
          <ac:chgData name="전호영" userId="S::32184045@dankook.ac.kr::e48a4442-131a-48cb-8867-b5c5f726f585" providerId="AD" clId="Web-{63639B63-E7A8-2013-E421-91F954EB6985}" dt="2022-11-18T03:05:00.706" v="200" actId="20577"/>
          <ac:spMkLst>
            <pc:docMk/>
            <pc:sldMk cId="1082266135" sldId="290"/>
            <ac:spMk id="3" creationId="{23E55B27-AE5E-2612-DB65-070E407D49DE}"/>
          </ac:spMkLst>
        </pc:spChg>
        <pc:spChg chg="add">
          <ac:chgData name="전호영" userId="S::32184045@dankook.ac.kr::e48a4442-131a-48cb-8867-b5c5f726f585" providerId="AD" clId="Web-{63639B63-E7A8-2013-E421-91F954EB6985}" dt="2022-11-18T02:45:54.310" v="85"/>
          <ac:spMkLst>
            <pc:docMk/>
            <pc:sldMk cId="1082266135" sldId="290"/>
            <ac:spMk id="6" creationId="{6AC8227D-8065-3100-52A0-5CE23D8152B4}"/>
          </ac:spMkLst>
        </pc:spChg>
        <pc:spChg chg="add">
          <ac:chgData name="전호영" userId="S::32184045@dankook.ac.kr::e48a4442-131a-48cb-8867-b5c5f726f585" providerId="AD" clId="Web-{63639B63-E7A8-2013-E421-91F954EB6985}" dt="2022-11-18T02:45:54.326" v="86"/>
          <ac:spMkLst>
            <pc:docMk/>
            <pc:sldMk cId="1082266135" sldId="290"/>
            <ac:spMk id="11" creationId="{3DA005DC-CC7D-C729-AB05-331C00B5072E}"/>
          </ac:spMkLst>
        </pc:spChg>
        <pc:spChg chg="add">
          <ac:chgData name="전호영" userId="S::32184045@dankook.ac.kr::e48a4442-131a-48cb-8867-b5c5f726f585" providerId="AD" clId="Web-{63639B63-E7A8-2013-E421-91F954EB6985}" dt="2022-11-18T02:45:54.341" v="87"/>
          <ac:spMkLst>
            <pc:docMk/>
            <pc:sldMk cId="1082266135" sldId="290"/>
            <ac:spMk id="14" creationId="{E83AA303-48AC-2620-5D24-8CDB12399F22}"/>
          </ac:spMkLst>
        </pc:spChg>
        <pc:spChg chg="add mod">
          <ac:chgData name="전호영" userId="S::32184045@dankook.ac.kr::e48a4442-131a-48cb-8867-b5c5f726f585" providerId="AD" clId="Web-{63639B63-E7A8-2013-E421-91F954EB6985}" dt="2022-11-18T02:46:46.296" v="111" actId="20577"/>
          <ac:spMkLst>
            <pc:docMk/>
            <pc:sldMk cId="1082266135" sldId="290"/>
            <ac:spMk id="16" creationId="{84D57FA4-3128-E229-7047-26D43C2AB55D}"/>
          </ac:spMkLst>
        </pc:spChg>
        <pc:spChg chg="add">
          <ac:chgData name="전호영" userId="S::32184045@dankook.ac.kr::e48a4442-131a-48cb-8867-b5c5f726f585" providerId="AD" clId="Web-{63639B63-E7A8-2013-E421-91F954EB6985}" dt="2022-11-18T02:45:54.357" v="89"/>
          <ac:spMkLst>
            <pc:docMk/>
            <pc:sldMk cId="1082266135" sldId="290"/>
            <ac:spMk id="18" creationId="{DE5FDEBC-72C7-81CA-52BF-471DF6A603C3}"/>
          </ac:spMkLst>
        </pc:spChg>
        <pc:spChg chg="add">
          <ac:chgData name="전호영" userId="S::32184045@dankook.ac.kr::e48a4442-131a-48cb-8867-b5c5f726f585" providerId="AD" clId="Web-{63639B63-E7A8-2013-E421-91F954EB6985}" dt="2022-11-18T02:45:54.357" v="90"/>
          <ac:spMkLst>
            <pc:docMk/>
            <pc:sldMk cId="1082266135" sldId="290"/>
            <ac:spMk id="20" creationId="{65FB6DD2-1C30-F957-3AF8-CE29A5B87B0E}"/>
          </ac:spMkLst>
        </pc:spChg>
        <pc:spChg chg="add">
          <ac:chgData name="전호영" userId="S::32184045@dankook.ac.kr::e48a4442-131a-48cb-8867-b5c5f726f585" providerId="AD" clId="Web-{63639B63-E7A8-2013-E421-91F954EB6985}" dt="2022-11-18T02:45:54.373" v="91"/>
          <ac:spMkLst>
            <pc:docMk/>
            <pc:sldMk cId="1082266135" sldId="290"/>
            <ac:spMk id="22" creationId="{AB159BE5-0089-6CE5-B4E8-1F8D3D7C3663}"/>
          </ac:spMkLst>
        </pc:spChg>
        <pc:spChg chg="add mod">
          <ac:chgData name="전호영" userId="S::32184045@dankook.ac.kr::e48a4442-131a-48cb-8867-b5c5f726f585" providerId="AD" clId="Web-{63639B63-E7A8-2013-E421-91F954EB6985}" dt="2022-11-18T02:47:05.625" v="149" actId="20577"/>
          <ac:spMkLst>
            <pc:docMk/>
            <pc:sldMk cId="1082266135" sldId="290"/>
            <ac:spMk id="24" creationId="{1698BC8B-C2EA-6579-45D0-A4E0977FBFD1}"/>
          </ac:spMkLst>
        </pc:spChg>
        <pc:spChg chg="add">
          <ac:chgData name="전호영" userId="S::32184045@dankook.ac.kr::e48a4442-131a-48cb-8867-b5c5f726f585" providerId="AD" clId="Web-{63639B63-E7A8-2013-E421-91F954EB6985}" dt="2022-11-18T02:45:54.404" v="93"/>
          <ac:spMkLst>
            <pc:docMk/>
            <pc:sldMk cId="1082266135" sldId="290"/>
            <ac:spMk id="26" creationId="{EC6DD11B-53EA-141F-DB47-F3F2A172FE10}"/>
          </ac:spMkLst>
        </pc:spChg>
        <pc:spChg chg="add">
          <ac:chgData name="전호영" userId="S::32184045@dankook.ac.kr::e48a4442-131a-48cb-8867-b5c5f726f585" providerId="AD" clId="Web-{63639B63-E7A8-2013-E421-91F954EB6985}" dt="2022-11-18T02:45:54.404" v="94"/>
          <ac:spMkLst>
            <pc:docMk/>
            <pc:sldMk cId="1082266135" sldId="290"/>
            <ac:spMk id="28" creationId="{6B84A64F-1530-E274-AE99-C99E043A60AB}"/>
          </ac:spMkLst>
        </pc:spChg>
        <pc:spChg chg="add">
          <ac:chgData name="전호영" userId="S::32184045@dankook.ac.kr::e48a4442-131a-48cb-8867-b5c5f726f585" providerId="AD" clId="Web-{63639B63-E7A8-2013-E421-91F954EB6985}" dt="2022-11-18T02:45:54.420" v="95"/>
          <ac:spMkLst>
            <pc:docMk/>
            <pc:sldMk cId="1082266135" sldId="290"/>
            <ac:spMk id="30" creationId="{D443AB22-3BA3-7635-96B8-6C02D1BA5DD2}"/>
          </ac:spMkLst>
        </pc:spChg>
        <pc:spChg chg="add mod">
          <ac:chgData name="전호영" userId="S::32184045@dankook.ac.kr::e48a4442-131a-48cb-8867-b5c5f726f585" providerId="AD" clId="Web-{63639B63-E7A8-2013-E421-91F954EB6985}" dt="2022-11-18T02:47:11.125" v="159" actId="20577"/>
          <ac:spMkLst>
            <pc:docMk/>
            <pc:sldMk cId="1082266135" sldId="290"/>
            <ac:spMk id="32" creationId="{A5E51F43-9978-3002-905E-F14B027BAB1C}"/>
          </ac:spMkLst>
        </pc:spChg>
        <pc:spChg chg="mod">
          <ac:chgData name="전호영" userId="S::32184045@dankook.ac.kr::e48a4442-131a-48cb-8867-b5c5f726f585" providerId="AD" clId="Web-{63639B63-E7A8-2013-E421-91F954EB6985}" dt="2022-11-18T02:20:35.106" v="55" actId="1076"/>
          <ac:spMkLst>
            <pc:docMk/>
            <pc:sldMk cId="1082266135" sldId="290"/>
            <ac:spMk id="242" creationId="{747BA154-F205-46C0-A224-1DD4AD5BD928}"/>
          </ac:spMkLst>
        </pc:spChg>
      </pc:sldChg>
      <pc:sldChg chg="addSp delSp modSp add replId">
        <pc:chgData name="전호영" userId="S::32184045@dankook.ac.kr::e48a4442-131a-48cb-8867-b5c5f726f585" providerId="AD" clId="Web-{63639B63-E7A8-2013-E421-91F954EB6985}" dt="2022-11-18T02:21:58.733" v="72" actId="1076"/>
        <pc:sldMkLst>
          <pc:docMk/>
          <pc:sldMk cId="1258915499" sldId="291"/>
        </pc:sldMkLst>
        <pc:spChg chg="del mod">
          <ac:chgData name="전호영" userId="S::32184045@dankook.ac.kr::e48a4442-131a-48cb-8867-b5c5f726f585" providerId="AD" clId="Web-{63639B63-E7A8-2013-E421-91F954EB6985}" dt="2022-11-18T02:21:52.983" v="68"/>
          <ac:spMkLst>
            <pc:docMk/>
            <pc:sldMk cId="1258915499" sldId="291"/>
            <ac:spMk id="233" creationId="{6D94D1DA-141E-4E1D-BB47-A763B99B605A}"/>
          </ac:spMkLst>
        </pc:spChg>
        <pc:spChg chg="del">
          <ac:chgData name="전호영" userId="S::32184045@dankook.ac.kr::e48a4442-131a-48cb-8867-b5c5f726f585" providerId="AD" clId="Web-{63639B63-E7A8-2013-E421-91F954EB6985}" dt="2022-11-18T02:20:53.262" v="62"/>
          <ac:spMkLst>
            <pc:docMk/>
            <pc:sldMk cId="1258915499" sldId="291"/>
            <ac:spMk id="236" creationId="{A6C202F9-DCA1-4F89-BEE7-0D85A6CC9BA6}"/>
          </ac:spMkLst>
        </pc:spChg>
        <pc:spChg chg="del">
          <ac:chgData name="전호영" userId="S::32184045@dankook.ac.kr::e48a4442-131a-48cb-8867-b5c5f726f585" providerId="AD" clId="Web-{63639B63-E7A8-2013-E421-91F954EB6985}" dt="2022-11-18T02:20:48.090" v="60"/>
          <ac:spMkLst>
            <pc:docMk/>
            <pc:sldMk cId="1258915499" sldId="291"/>
            <ac:spMk id="237" creationId="{22EFF029-3745-4CBB-A6B4-9E7C09A2185C}"/>
          </ac:spMkLst>
        </pc:spChg>
        <pc:spChg chg="del">
          <ac:chgData name="전호영" userId="S::32184045@dankook.ac.kr::e48a4442-131a-48cb-8867-b5c5f726f585" providerId="AD" clId="Web-{63639B63-E7A8-2013-E421-91F954EB6985}" dt="2022-11-18T02:20:55.872" v="63"/>
          <ac:spMkLst>
            <pc:docMk/>
            <pc:sldMk cId="1258915499" sldId="291"/>
            <ac:spMk id="238" creationId="{B5180572-8C08-4D83-970E-39BD69D99DC7}"/>
          </ac:spMkLst>
        </pc:spChg>
        <pc:spChg chg="del">
          <ac:chgData name="전호영" userId="S::32184045@dankook.ac.kr::e48a4442-131a-48cb-8867-b5c5f726f585" providerId="AD" clId="Web-{63639B63-E7A8-2013-E421-91F954EB6985}" dt="2022-11-18T02:20:48.090" v="59"/>
          <ac:spMkLst>
            <pc:docMk/>
            <pc:sldMk cId="1258915499" sldId="291"/>
            <ac:spMk id="239" creationId="{80D87174-4F61-47B9-AF3F-F0CAEE3644C0}"/>
          </ac:spMkLst>
        </pc:spChg>
        <pc:spChg chg="del">
          <ac:chgData name="전호영" userId="S::32184045@dankook.ac.kr::e48a4442-131a-48cb-8867-b5c5f726f585" providerId="AD" clId="Web-{63639B63-E7A8-2013-E421-91F954EB6985}" dt="2022-11-18T02:20:48.090" v="58"/>
          <ac:spMkLst>
            <pc:docMk/>
            <pc:sldMk cId="1258915499" sldId="291"/>
            <ac:spMk id="240" creationId="{E83FD930-3FFE-4978-A763-BF2B8B21CDD6}"/>
          </ac:spMkLst>
        </pc:spChg>
        <pc:spChg chg="del">
          <ac:chgData name="전호영" userId="S::32184045@dankook.ac.kr::e48a4442-131a-48cb-8867-b5c5f726f585" providerId="AD" clId="Web-{63639B63-E7A8-2013-E421-91F954EB6985}" dt="2022-11-18T02:20:58.372" v="64"/>
          <ac:spMkLst>
            <pc:docMk/>
            <pc:sldMk cId="1258915499" sldId="291"/>
            <ac:spMk id="241" creationId="{4FF83D4A-F485-4D03-A93D-D30553944A84}"/>
          </ac:spMkLst>
        </pc:spChg>
        <pc:spChg chg="del">
          <ac:chgData name="전호영" userId="S::32184045@dankook.ac.kr::e48a4442-131a-48cb-8867-b5c5f726f585" providerId="AD" clId="Web-{63639B63-E7A8-2013-E421-91F954EB6985}" dt="2022-11-18T02:20:51.434" v="61"/>
          <ac:spMkLst>
            <pc:docMk/>
            <pc:sldMk cId="1258915499" sldId="291"/>
            <ac:spMk id="242" creationId="{747BA154-F205-46C0-A224-1DD4AD5BD928}"/>
          </ac:spMkLst>
        </pc:spChg>
        <pc:spChg chg="del">
          <ac:chgData name="전호영" userId="S::32184045@dankook.ac.kr::e48a4442-131a-48cb-8867-b5c5f726f585" providerId="AD" clId="Web-{63639B63-E7A8-2013-E421-91F954EB6985}" dt="2022-11-18T02:20:48.090" v="57"/>
          <ac:spMkLst>
            <pc:docMk/>
            <pc:sldMk cId="1258915499" sldId="291"/>
            <ac:spMk id="243" creationId="{F2EF8496-A5B1-4062-B44A-C6365791DE2B}"/>
          </ac:spMkLst>
        </pc:spChg>
        <pc:picChg chg="add mod">
          <ac:chgData name="전호영" userId="S::32184045@dankook.ac.kr::e48a4442-131a-48cb-8867-b5c5f726f585" providerId="AD" clId="Web-{63639B63-E7A8-2013-E421-91F954EB6985}" dt="2022-11-18T02:21:58.733" v="72" actId="1076"/>
          <ac:picMkLst>
            <pc:docMk/>
            <pc:sldMk cId="1258915499" sldId="291"/>
            <ac:picMk id="2" creationId="{5065EEF4-67CE-A3F3-890D-C67DD02BA22E}"/>
          </ac:picMkLst>
        </pc:picChg>
      </pc:sldChg>
      <pc:sldChg chg="add del replId">
        <pc:chgData name="전호영" userId="S::32184045@dankook.ac.kr::e48a4442-131a-48cb-8867-b5c5f726f585" providerId="AD" clId="Web-{63639B63-E7A8-2013-E421-91F954EB6985}" dt="2022-11-18T02:45:58.435" v="97"/>
        <pc:sldMkLst>
          <pc:docMk/>
          <pc:sldMk cId="2224097651" sldId="292"/>
        </pc:sldMkLst>
      </pc:sldChg>
      <pc:sldChg chg="addSp delSp modSp add replId">
        <pc:chgData name="전호영" userId="S::32184045@dankook.ac.kr::e48a4442-131a-48cb-8867-b5c5f726f585" providerId="AD" clId="Web-{63639B63-E7A8-2013-E421-91F954EB6985}" dt="2022-11-18T02:50:06.474" v="166" actId="1076"/>
        <pc:sldMkLst>
          <pc:docMk/>
          <pc:sldMk cId="3996962819" sldId="292"/>
        </pc:sldMkLst>
        <pc:picChg chg="del">
          <ac:chgData name="전호영" userId="S::32184045@dankook.ac.kr::e48a4442-131a-48cb-8867-b5c5f726f585" providerId="AD" clId="Web-{63639B63-E7A8-2013-E421-91F954EB6985}" dt="2022-11-18T02:49:58.662" v="161"/>
          <ac:picMkLst>
            <pc:docMk/>
            <pc:sldMk cId="3996962819" sldId="292"/>
            <ac:picMk id="2" creationId="{5065EEF4-67CE-A3F3-890D-C67DD02BA22E}"/>
          </ac:picMkLst>
        </pc:picChg>
        <pc:picChg chg="add mod">
          <ac:chgData name="전호영" userId="S::32184045@dankook.ac.kr::e48a4442-131a-48cb-8867-b5c5f726f585" providerId="AD" clId="Web-{63639B63-E7A8-2013-E421-91F954EB6985}" dt="2022-11-18T02:50:06.474" v="166" actId="1076"/>
          <ac:picMkLst>
            <pc:docMk/>
            <pc:sldMk cId="3996962819" sldId="292"/>
            <ac:picMk id="3" creationId="{8140C88F-D7C1-759D-C08A-EC2A95E321CE}"/>
          </ac:picMkLst>
        </pc:picChg>
      </pc:sldChg>
      <pc:sldChg chg="addSp delSp modSp add replId">
        <pc:chgData name="전호영" userId="S::32184045@dankook.ac.kr::e48a4442-131a-48cb-8867-b5c5f726f585" providerId="AD" clId="Web-{63639B63-E7A8-2013-E421-91F954EB6985}" dt="2022-11-18T03:06:52.163" v="206" actId="20577"/>
        <pc:sldMkLst>
          <pc:docMk/>
          <pc:sldMk cId="1980379965" sldId="293"/>
        </pc:sldMkLst>
        <pc:spChg chg="mod">
          <ac:chgData name="전호영" userId="S::32184045@dankook.ac.kr::e48a4442-131a-48cb-8867-b5c5f726f585" providerId="AD" clId="Web-{63639B63-E7A8-2013-E421-91F954EB6985}" dt="2022-11-18T03:06:52.163" v="206" actId="20577"/>
          <ac:spMkLst>
            <pc:docMk/>
            <pc:sldMk cId="1980379965" sldId="293"/>
            <ac:spMk id="3" creationId="{23E55B27-AE5E-2612-DB65-070E407D49DE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9"/>
          <ac:spMkLst>
            <pc:docMk/>
            <pc:sldMk cId="1980379965" sldId="293"/>
            <ac:spMk id="6" creationId="{6AC8227D-8065-3100-52A0-5CE23D8152B4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8"/>
          <ac:spMkLst>
            <pc:docMk/>
            <pc:sldMk cId="1980379965" sldId="293"/>
            <ac:spMk id="11" creationId="{3DA005DC-CC7D-C729-AB05-331C00B5072E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7"/>
          <ac:spMkLst>
            <pc:docMk/>
            <pc:sldMk cId="1980379965" sldId="293"/>
            <ac:spMk id="14" creationId="{E83AA303-48AC-2620-5D24-8CDB12399F22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6"/>
          <ac:spMkLst>
            <pc:docMk/>
            <pc:sldMk cId="1980379965" sldId="293"/>
            <ac:spMk id="16" creationId="{84D57FA4-3128-E229-7047-26D43C2AB55D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5"/>
          <ac:spMkLst>
            <pc:docMk/>
            <pc:sldMk cId="1980379965" sldId="293"/>
            <ac:spMk id="18" creationId="{DE5FDEBC-72C7-81CA-52BF-471DF6A603C3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4"/>
          <ac:spMkLst>
            <pc:docMk/>
            <pc:sldMk cId="1980379965" sldId="293"/>
            <ac:spMk id="20" creationId="{65FB6DD2-1C30-F957-3AF8-CE29A5B87B0E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3"/>
          <ac:spMkLst>
            <pc:docMk/>
            <pc:sldMk cId="1980379965" sldId="293"/>
            <ac:spMk id="22" creationId="{AB159BE5-0089-6CE5-B4E8-1F8D3D7C3663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2"/>
          <ac:spMkLst>
            <pc:docMk/>
            <pc:sldMk cId="1980379965" sldId="293"/>
            <ac:spMk id="24" creationId="{1698BC8B-C2EA-6579-45D0-A4E0977FBFD1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1"/>
          <ac:spMkLst>
            <pc:docMk/>
            <pc:sldMk cId="1980379965" sldId="293"/>
            <ac:spMk id="26" creationId="{EC6DD11B-53EA-141F-DB47-F3F2A172FE10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70"/>
          <ac:spMkLst>
            <pc:docMk/>
            <pc:sldMk cId="1980379965" sldId="293"/>
            <ac:spMk id="28" creationId="{6B84A64F-1530-E274-AE99-C99E043A60AB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69"/>
          <ac:spMkLst>
            <pc:docMk/>
            <pc:sldMk cId="1980379965" sldId="293"/>
            <ac:spMk id="30" creationId="{D443AB22-3BA3-7635-96B8-6C02D1BA5DD2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62" v="168"/>
          <ac:spMkLst>
            <pc:docMk/>
            <pc:sldMk cId="1980379965" sldId="293"/>
            <ac:spMk id="32" creationId="{A5E51F43-9978-3002-905E-F14B027BAB1C}"/>
          </ac:spMkLst>
        </pc:spChg>
        <pc:spChg chg="del">
          <ac:chgData name="전호영" userId="S::32184045@dankook.ac.kr::e48a4442-131a-48cb-8867-b5c5f726f585" providerId="AD" clId="Web-{63639B63-E7A8-2013-E421-91F954EB6985}" dt="2022-11-18T02:55:18.578" v="180"/>
          <ac:spMkLst>
            <pc:docMk/>
            <pc:sldMk cId="1980379965" sldId="293"/>
            <ac:spMk id="242" creationId="{747BA154-F205-46C0-A224-1DD4AD5BD928}"/>
          </ac:spMkLst>
        </pc:spChg>
        <pc:picChg chg="add mod">
          <ac:chgData name="전호영" userId="S::32184045@dankook.ac.kr::e48a4442-131a-48cb-8867-b5c5f726f585" providerId="AD" clId="Web-{63639B63-E7A8-2013-E421-91F954EB6985}" dt="2022-11-18T02:55:35.563" v="184" actId="1076"/>
          <ac:picMkLst>
            <pc:docMk/>
            <pc:sldMk cId="1980379965" sldId="293"/>
            <ac:picMk id="2" creationId="{C7A81D35-DCFE-44DF-CB6F-F17CB119964E}"/>
          </ac:picMkLst>
        </pc:picChg>
        <pc:picChg chg="add mod">
          <ac:chgData name="전호영" userId="S::32184045@dankook.ac.kr::e48a4442-131a-48cb-8867-b5c5f726f585" providerId="AD" clId="Web-{63639B63-E7A8-2013-E421-91F954EB6985}" dt="2022-11-18T02:56:53.940" v="187" actId="14100"/>
          <ac:picMkLst>
            <pc:docMk/>
            <pc:sldMk cId="1980379965" sldId="293"/>
            <ac:picMk id="4" creationId="{12D8C8DB-C08C-58BC-AA2C-5B2AA7CDFB99}"/>
          </ac:picMkLst>
        </pc:picChg>
        <pc:picChg chg="add mod">
          <ac:chgData name="전호영" userId="S::32184045@dankook.ac.kr::e48a4442-131a-48cb-8867-b5c5f726f585" providerId="AD" clId="Web-{63639B63-E7A8-2013-E421-91F954EB6985}" dt="2022-11-18T02:58:33.241" v="191" actId="1076"/>
          <ac:picMkLst>
            <pc:docMk/>
            <pc:sldMk cId="1980379965" sldId="293"/>
            <ac:picMk id="9" creationId="{B394A8B5-BADA-9885-01AA-7A3089A1ED32}"/>
          </ac:picMkLst>
        </pc:picChg>
      </pc:sldChg>
      <pc:sldChg chg="modSp add del replId">
        <pc:chgData name="전호영" userId="S::32184045@dankook.ac.kr::e48a4442-131a-48cb-8867-b5c5f726f585" providerId="AD" clId="Web-{63639B63-E7A8-2013-E421-91F954EB6985}" dt="2022-11-18T03:08:41.322" v="213"/>
        <pc:sldMkLst>
          <pc:docMk/>
          <pc:sldMk cId="3611129988" sldId="294"/>
        </pc:sldMkLst>
        <pc:spChg chg="mod">
          <ac:chgData name="전호영" userId="S::32184045@dankook.ac.kr::e48a4442-131a-48cb-8867-b5c5f726f585" providerId="AD" clId="Web-{63639B63-E7A8-2013-E421-91F954EB6985}" dt="2022-11-18T03:07:33.070" v="208" actId="20577"/>
          <ac:spMkLst>
            <pc:docMk/>
            <pc:sldMk cId="3611129988" sldId="294"/>
            <ac:spMk id="3" creationId="{23E55B27-AE5E-2612-DB65-070E407D49DE}"/>
          </ac:spMkLst>
        </pc:spChg>
      </pc:sldChg>
      <pc:sldChg chg="add del replId">
        <pc:chgData name="전호영" userId="S::32184045@dankook.ac.kr::e48a4442-131a-48cb-8867-b5c5f726f585" providerId="AD" clId="Web-{63639B63-E7A8-2013-E421-91F954EB6985}" dt="2022-11-18T03:07:34.461" v="210"/>
        <pc:sldMkLst>
          <pc:docMk/>
          <pc:sldMk cId="74748027" sldId="295"/>
        </pc:sldMkLst>
      </pc:sldChg>
      <pc:sldChg chg="add del replId">
        <pc:chgData name="전호영" userId="S::32184045@dankook.ac.kr::e48a4442-131a-48cb-8867-b5c5f726f585" providerId="AD" clId="Web-{63639B63-E7A8-2013-E421-91F954EB6985}" dt="2022-11-18T03:08:43.260" v="214"/>
        <pc:sldMkLst>
          <pc:docMk/>
          <pc:sldMk cId="876230839" sldId="295"/>
        </pc:sldMkLst>
      </pc:sldChg>
      <pc:sldChg chg="addSp delSp modSp add replId">
        <pc:chgData name="전호영" userId="S::32184045@dankook.ac.kr::e48a4442-131a-48cb-8867-b5c5f726f585" providerId="AD" clId="Web-{63639B63-E7A8-2013-E421-91F954EB6985}" dt="2022-11-18T03:14:03.770" v="250" actId="1076"/>
        <pc:sldMkLst>
          <pc:docMk/>
          <pc:sldMk cId="3757989581" sldId="296"/>
        </pc:sldMkLst>
        <pc:spChg chg="mod">
          <ac:chgData name="전호영" userId="S::32184045@dankook.ac.kr::e48a4442-131a-48cb-8867-b5c5f726f585" providerId="AD" clId="Web-{63639B63-E7A8-2013-E421-91F954EB6985}" dt="2022-11-18T03:08:57.401" v="229" actId="20577"/>
          <ac:spMkLst>
            <pc:docMk/>
            <pc:sldMk cId="3757989581" sldId="296"/>
            <ac:spMk id="3" creationId="{23E55B27-AE5E-2612-DB65-070E407D49DE}"/>
          </ac:spMkLst>
        </pc:spChg>
        <pc:picChg chg="del">
          <ac:chgData name="전호영" userId="S::32184045@dankook.ac.kr::e48a4442-131a-48cb-8867-b5c5f726f585" providerId="AD" clId="Web-{63639B63-E7A8-2013-E421-91F954EB6985}" dt="2022-11-18T03:08:58.776" v="230"/>
          <ac:picMkLst>
            <pc:docMk/>
            <pc:sldMk cId="3757989581" sldId="296"/>
            <ac:picMk id="2" creationId="{C7A81D35-DCFE-44DF-CB6F-F17CB119964E}"/>
          </ac:picMkLst>
        </pc:picChg>
        <pc:picChg chg="del">
          <ac:chgData name="전호영" userId="S::32184045@dankook.ac.kr::e48a4442-131a-48cb-8867-b5c5f726f585" providerId="AD" clId="Web-{63639B63-E7A8-2013-E421-91F954EB6985}" dt="2022-11-18T03:08:59.682" v="231"/>
          <ac:picMkLst>
            <pc:docMk/>
            <pc:sldMk cId="3757989581" sldId="296"/>
            <ac:picMk id="4" creationId="{12D8C8DB-C08C-58BC-AA2C-5B2AA7CDFB99}"/>
          </ac:picMkLst>
        </pc:picChg>
        <pc:picChg chg="add mod">
          <ac:chgData name="전호영" userId="S::32184045@dankook.ac.kr::e48a4442-131a-48cb-8867-b5c5f726f585" providerId="AD" clId="Web-{63639B63-E7A8-2013-E421-91F954EB6985}" dt="2022-11-18T03:14:03.708" v="248" actId="1076"/>
          <ac:picMkLst>
            <pc:docMk/>
            <pc:sldMk cId="3757989581" sldId="296"/>
            <ac:picMk id="6" creationId="{423CBA4F-7CE3-8E3F-54FC-77491336C182}"/>
          </ac:picMkLst>
        </pc:picChg>
        <pc:picChg chg="del">
          <ac:chgData name="전호영" userId="S::32184045@dankook.ac.kr::e48a4442-131a-48cb-8867-b5c5f726f585" providerId="AD" clId="Web-{63639B63-E7A8-2013-E421-91F954EB6985}" dt="2022-11-18T03:09:00.557" v="232"/>
          <ac:picMkLst>
            <pc:docMk/>
            <pc:sldMk cId="3757989581" sldId="296"/>
            <ac:picMk id="9" creationId="{B394A8B5-BADA-9885-01AA-7A3089A1ED32}"/>
          </ac:picMkLst>
        </pc:picChg>
        <pc:picChg chg="add mod">
          <ac:chgData name="전호영" userId="S::32184045@dankook.ac.kr::e48a4442-131a-48cb-8867-b5c5f726f585" providerId="AD" clId="Web-{63639B63-E7A8-2013-E421-91F954EB6985}" dt="2022-11-18T03:14:03.739" v="249" actId="1076"/>
          <ac:picMkLst>
            <pc:docMk/>
            <pc:sldMk cId="3757989581" sldId="296"/>
            <ac:picMk id="11" creationId="{7A281179-4AB3-8CBD-E6A6-2FDDD1447383}"/>
          </ac:picMkLst>
        </pc:picChg>
        <pc:picChg chg="add mod">
          <ac:chgData name="전호영" userId="S::32184045@dankook.ac.kr::e48a4442-131a-48cb-8867-b5c5f726f585" providerId="AD" clId="Web-{63639B63-E7A8-2013-E421-91F954EB6985}" dt="2022-11-18T03:14:03.770" v="250" actId="1076"/>
          <ac:picMkLst>
            <pc:docMk/>
            <pc:sldMk cId="3757989581" sldId="296"/>
            <ac:picMk id="13" creationId="{9E587302-9C09-A04D-EF0E-87E0EA899FA8}"/>
          </ac:picMkLst>
        </pc:picChg>
      </pc:sldChg>
      <pc:sldChg chg="addSp delSp modSp add replId">
        <pc:chgData name="전호영" userId="S::32184045@dankook.ac.kr::e48a4442-131a-48cb-8867-b5c5f726f585" providerId="AD" clId="Web-{63639B63-E7A8-2013-E421-91F954EB6985}" dt="2022-11-18T03:21:28.519" v="332" actId="20577"/>
        <pc:sldMkLst>
          <pc:docMk/>
          <pc:sldMk cId="1578157369" sldId="297"/>
        </pc:sldMkLst>
        <pc:spChg chg="add mod">
          <ac:chgData name="전호영" userId="S::32184045@dankook.ac.kr::e48a4442-131a-48cb-8867-b5c5f726f585" providerId="AD" clId="Web-{63639B63-E7A8-2013-E421-91F954EB6985}" dt="2022-11-18T03:21:28.519" v="332" actId="20577"/>
          <ac:spMkLst>
            <pc:docMk/>
            <pc:sldMk cId="1578157369" sldId="297"/>
            <ac:spMk id="2" creationId="{2167C805-BF59-ADE7-78AC-599B49F3E6CB}"/>
          </ac:spMkLst>
        </pc:spChg>
        <pc:spChg chg="mod">
          <ac:chgData name="전호영" userId="S::32184045@dankook.ac.kr::e48a4442-131a-48cb-8867-b5c5f726f585" providerId="AD" clId="Web-{63639B63-E7A8-2013-E421-91F954EB6985}" dt="2022-11-18T03:14:15.474" v="261" actId="20577"/>
          <ac:spMkLst>
            <pc:docMk/>
            <pc:sldMk cId="1578157369" sldId="297"/>
            <ac:spMk id="3" creationId="{23E55B27-AE5E-2612-DB65-070E407D49DE}"/>
          </ac:spMkLst>
        </pc:spChg>
        <pc:picChg chg="del">
          <ac:chgData name="전호영" userId="S::32184045@dankook.ac.kr::e48a4442-131a-48cb-8867-b5c5f726f585" providerId="AD" clId="Web-{63639B63-E7A8-2013-E421-91F954EB6985}" dt="2022-11-18T03:14:10.895" v="254"/>
          <ac:picMkLst>
            <pc:docMk/>
            <pc:sldMk cId="1578157369" sldId="297"/>
            <ac:picMk id="6" creationId="{423CBA4F-7CE3-8E3F-54FC-77491336C182}"/>
          </ac:picMkLst>
        </pc:picChg>
        <pc:picChg chg="del">
          <ac:chgData name="전호영" userId="S::32184045@dankook.ac.kr::e48a4442-131a-48cb-8867-b5c5f726f585" providerId="AD" clId="Web-{63639B63-E7A8-2013-E421-91F954EB6985}" dt="2022-11-18T03:14:10.895" v="253"/>
          <ac:picMkLst>
            <pc:docMk/>
            <pc:sldMk cId="1578157369" sldId="297"/>
            <ac:picMk id="11" creationId="{7A281179-4AB3-8CBD-E6A6-2FDDD1447383}"/>
          </ac:picMkLst>
        </pc:picChg>
        <pc:picChg chg="del">
          <ac:chgData name="전호영" userId="S::32184045@dankook.ac.kr::e48a4442-131a-48cb-8867-b5c5f726f585" providerId="AD" clId="Web-{63639B63-E7A8-2013-E421-91F954EB6985}" dt="2022-11-18T03:14:10.895" v="252"/>
          <ac:picMkLst>
            <pc:docMk/>
            <pc:sldMk cId="1578157369" sldId="297"/>
            <ac:picMk id="13" creationId="{9E587302-9C09-A04D-EF0E-87E0EA899FA8}"/>
          </ac:picMkLst>
        </pc:picChg>
      </pc:sldChg>
      <pc:sldChg chg="addSp delSp modSp add replId">
        <pc:chgData name="전호영" userId="S::32184045@dankook.ac.kr::e48a4442-131a-48cb-8867-b5c5f726f585" providerId="AD" clId="Web-{63639B63-E7A8-2013-E421-91F954EB6985}" dt="2022-11-18T03:37:12.408" v="396" actId="20577"/>
        <pc:sldMkLst>
          <pc:docMk/>
          <pc:sldMk cId="3080195360" sldId="298"/>
        </pc:sldMkLst>
        <pc:spChg chg="add del mod">
          <ac:chgData name="전호영" userId="S::32184045@dankook.ac.kr::e48a4442-131a-48cb-8867-b5c5f726f585" providerId="AD" clId="Web-{63639B63-E7A8-2013-E421-91F954EB6985}" dt="2022-11-18T03:37:12.408" v="396" actId="20577"/>
          <ac:spMkLst>
            <pc:docMk/>
            <pc:sldMk cId="3080195360" sldId="298"/>
            <ac:spMk id="243" creationId="{13B085E1-DBE8-453C-8DC1-11B085450223}"/>
          </ac:spMkLst>
        </pc:spChg>
      </pc:sldChg>
    </pc:docChg>
  </pc:docChgLst>
  <pc:docChgLst>
    <pc:chgData name="전호영" userId="S::32184045@dankook.ac.kr::e48a4442-131a-48cb-8867-b5c5f726f585" providerId="AD" clId="Web-{32BF8CF9-8977-D74B-C9AC-8DA93872FF48}"/>
    <pc:docChg chg="addSld delSld modSld sldOrd">
      <pc:chgData name="전호영" userId="S::32184045@dankook.ac.kr::e48a4442-131a-48cb-8867-b5c5f726f585" providerId="AD" clId="Web-{32BF8CF9-8977-D74B-C9AC-8DA93872FF48}" dt="2022-11-17T12:39:45.489" v="603"/>
      <pc:docMkLst>
        <pc:docMk/>
      </pc:docMkLst>
      <pc:sldChg chg="addSp delSp">
        <pc:chgData name="전호영" userId="S::32184045@dankook.ac.kr::e48a4442-131a-48cb-8867-b5c5f726f585" providerId="AD" clId="Web-{32BF8CF9-8977-D74B-C9AC-8DA93872FF48}" dt="2022-11-17T10:25:05.254" v="35"/>
        <pc:sldMkLst>
          <pc:docMk/>
          <pc:sldMk cId="126185430" sldId="256"/>
        </pc:sldMkLst>
        <pc:picChg chg="add del">
          <ac:chgData name="전호영" userId="S::32184045@dankook.ac.kr::e48a4442-131a-48cb-8867-b5c5f726f585" providerId="AD" clId="Web-{32BF8CF9-8977-D74B-C9AC-8DA93872FF48}" dt="2022-11-17T10:25:05.254" v="35"/>
          <ac:picMkLst>
            <pc:docMk/>
            <pc:sldMk cId="126185430" sldId="256"/>
            <ac:picMk id="3" creationId="{DFDA7E3C-AABD-F69B-EE33-3B2651ACC3F4}"/>
          </ac:picMkLst>
        </pc:picChg>
      </pc:sldChg>
      <pc:sldChg chg="modSp">
        <pc:chgData name="전호영" userId="S::32184045@dankook.ac.kr::e48a4442-131a-48cb-8867-b5c5f726f585" providerId="AD" clId="Web-{32BF8CF9-8977-D74B-C9AC-8DA93872FF48}" dt="2022-11-17T10:23:36.893" v="10" actId="20577"/>
        <pc:sldMkLst>
          <pc:docMk/>
          <pc:sldMk cId="3375882065" sldId="257"/>
        </pc:sldMkLst>
        <pc:spChg chg="mod">
          <ac:chgData name="전호영" userId="S::32184045@dankook.ac.kr::e48a4442-131a-48cb-8867-b5c5f726f585" providerId="AD" clId="Web-{32BF8CF9-8977-D74B-C9AC-8DA93872FF48}" dt="2022-11-17T10:23:36.893" v="10" actId="20577"/>
          <ac:spMkLst>
            <pc:docMk/>
            <pc:sldMk cId="3375882065" sldId="257"/>
            <ac:spMk id="12" creationId="{9AFB624B-0B47-4957-AFF8-1EAC65519CB3}"/>
          </ac:spMkLst>
        </pc:spChg>
      </pc:sldChg>
      <pc:sldChg chg="modSp">
        <pc:chgData name="전호영" userId="S::32184045@dankook.ac.kr::e48a4442-131a-48cb-8867-b5c5f726f585" providerId="AD" clId="Web-{32BF8CF9-8977-D74B-C9AC-8DA93872FF48}" dt="2022-11-17T11:10:35.947" v="220" actId="20577"/>
        <pc:sldMkLst>
          <pc:docMk/>
          <pc:sldMk cId="25476664" sldId="258"/>
        </pc:sldMkLst>
        <pc:spChg chg="mod">
          <ac:chgData name="전호영" userId="S::32184045@dankook.ac.kr::e48a4442-131a-48cb-8867-b5c5f726f585" providerId="AD" clId="Web-{32BF8CF9-8977-D74B-C9AC-8DA93872FF48}" dt="2022-11-17T11:10:35.947" v="220" actId="20577"/>
          <ac:spMkLst>
            <pc:docMk/>
            <pc:sldMk cId="25476664" sldId="258"/>
            <ac:spMk id="7" creationId="{54E66768-4106-4FC7-8373-0682EB79C532}"/>
          </ac:spMkLst>
        </pc:spChg>
      </pc:sldChg>
      <pc:sldChg chg="modSp ord">
        <pc:chgData name="전호영" userId="S::32184045@dankook.ac.kr::e48a4442-131a-48cb-8867-b5c5f726f585" providerId="AD" clId="Web-{32BF8CF9-8977-D74B-C9AC-8DA93872FF48}" dt="2022-11-17T10:26:43.022" v="138" actId="20577"/>
        <pc:sldMkLst>
          <pc:docMk/>
          <pc:sldMk cId="1209899249" sldId="267"/>
        </pc:sldMkLst>
        <pc:spChg chg="mod">
          <ac:chgData name="전호영" userId="S::32184045@dankook.ac.kr::e48a4442-131a-48cb-8867-b5c5f726f585" providerId="AD" clId="Web-{32BF8CF9-8977-D74B-C9AC-8DA93872FF48}" dt="2022-11-17T10:26:07.865" v="94" actId="20577"/>
          <ac:spMkLst>
            <pc:docMk/>
            <pc:sldMk cId="1209899249" sldId="267"/>
            <ac:spMk id="10" creationId="{4BCE00DE-1647-42B0-964C-43BFD8902EB5}"/>
          </ac:spMkLst>
        </pc:spChg>
        <pc:spChg chg="mod">
          <ac:chgData name="전호영" userId="S::32184045@dankook.ac.kr::e48a4442-131a-48cb-8867-b5c5f726f585" providerId="AD" clId="Web-{32BF8CF9-8977-D74B-C9AC-8DA93872FF48}" dt="2022-11-17T10:26:25.959" v="111" actId="20577"/>
          <ac:spMkLst>
            <pc:docMk/>
            <pc:sldMk cId="1209899249" sldId="267"/>
            <ac:spMk id="14" creationId="{ED5BB3A3-7188-4BF2-AB6E-6909C0ABCDAF}"/>
          </ac:spMkLst>
        </pc:spChg>
        <pc:spChg chg="mod">
          <ac:chgData name="전호영" userId="S::32184045@dankook.ac.kr::e48a4442-131a-48cb-8867-b5c5f726f585" providerId="AD" clId="Web-{32BF8CF9-8977-D74B-C9AC-8DA93872FF48}" dt="2022-11-17T10:26:34.162" v="127" actId="20577"/>
          <ac:spMkLst>
            <pc:docMk/>
            <pc:sldMk cId="1209899249" sldId="267"/>
            <ac:spMk id="18" creationId="{779301D2-DDA9-4C43-8A7C-C6D9B1E38541}"/>
          </ac:spMkLst>
        </pc:spChg>
        <pc:spChg chg="mod">
          <ac:chgData name="전호영" userId="S::32184045@dankook.ac.kr::e48a4442-131a-48cb-8867-b5c5f726f585" providerId="AD" clId="Web-{32BF8CF9-8977-D74B-C9AC-8DA93872FF48}" dt="2022-11-17T10:26:43.022" v="138" actId="20577"/>
          <ac:spMkLst>
            <pc:docMk/>
            <pc:sldMk cId="1209899249" sldId="267"/>
            <ac:spMk id="22" creationId="{D5576AC3-FC50-4EE7-99C0-B6D2348EAC30}"/>
          </ac:spMkLst>
        </pc:spChg>
      </pc:sldChg>
      <pc:sldChg chg="add del">
        <pc:chgData name="전호영" userId="S::32184045@dankook.ac.kr::e48a4442-131a-48cb-8867-b5c5f726f585" providerId="AD" clId="Web-{32BF8CF9-8977-D74B-C9AC-8DA93872FF48}" dt="2022-11-17T12:32:30.026" v="601"/>
        <pc:sldMkLst>
          <pc:docMk/>
          <pc:sldMk cId="1697747476" sldId="268"/>
        </pc:sldMkLst>
      </pc:sldChg>
      <pc:sldChg chg="addSp delSp modSp">
        <pc:chgData name="전호영" userId="S::32184045@dankook.ac.kr::e48a4442-131a-48cb-8867-b5c5f726f585" providerId="AD" clId="Web-{32BF8CF9-8977-D74B-C9AC-8DA93872FF48}" dt="2022-11-17T12:22:20.122" v="597" actId="1076"/>
        <pc:sldMkLst>
          <pc:docMk/>
          <pc:sldMk cId="1718857521" sldId="270"/>
        </pc:sldMkLst>
        <pc:spChg chg="add del mod">
          <ac:chgData name="전호영" userId="S::32184045@dankook.ac.kr::e48a4442-131a-48cb-8867-b5c5f726f585" providerId="AD" clId="Web-{32BF8CF9-8977-D74B-C9AC-8DA93872FF48}" dt="2022-11-17T12:19:52.994" v="588"/>
          <ac:spMkLst>
            <pc:docMk/>
            <pc:sldMk cId="1718857521" sldId="270"/>
            <ac:spMk id="2" creationId="{D096AD9D-8F78-7802-B45C-5C009CF75DB1}"/>
          </ac:spMkLst>
        </pc:spChg>
        <pc:spChg chg="mod">
          <ac:chgData name="전호영" userId="S::32184045@dankook.ac.kr::e48a4442-131a-48cb-8867-b5c5f726f585" providerId="AD" clId="Web-{32BF8CF9-8977-D74B-C9AC-8DA93872FF48}" dt="2022-11-17T11:26:19.750" v="267" actId="20577"/>
          <ac:spMkLst>
            <pc:docMk/>
            <pc:sldMk cId="1718857521" sldId="270"/>
            <ac:spMk id="10" creationId="{4BCE00DE-1647-42B0-964C-43BFD8902EB5}"/>
          </ac:spMkLst>
        </pc:spChg>
        <pc:spChg chg="add del">
          <ac:chgData name="전호영" userId="S::32184045@dankook.ac.kr::e48a4442-131a-48cb-8867-b5c5f726f585" providerId="AD" clId="Web-{32BF8CF9-8977-D74B-C9AC-8DA93872FF48}" dt="2022-11-17T12:07:22.555" v="516"/>
          <ac:spMkLst>
            <pc:docMk/>
            <pc:sldMk cId="1718857521" sldId="270"/>
            <ac:spMk id="233" creationId="{C1CBDD94-822E-4B0D-8E72-380837B5439F}"/>
          </ac:spMkLst>
        </pc:spChg>
        <pc:spChg chg="del">
          <ac:chgData name="전호영" userId="S::32184045@dankook.ac.kr::e48a4442-131a-48cb-8867-b5c5f726f585" providerId="AD" clId="Web-{32BF8CF9-8977-D74B-C9AC-8DA93872FF48}" dt="2022-11-17T12:07:21.742" v="515"/>
          <ac:spMkLst>
            <pc:docMk/>
            <pc:sldMk cId="1718857521" sldId="270"/>
            <ac:spMk id="236" creationId="{65F1A419-7D6D-4263-89A1-F838099512BD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34"/>
          <ac:spMkLst>
            <pc:docMk/>
            <pc:sldMk cId="1718857521" sldId="270"/>
            <ac:spMk id="237" creationId="{742859AB-697E-40E1-A52B-4FDC79FD7C78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33"/>
          <ac:spMkLst>
            <pc:docMk/>
            <pc:sldMk cId="1718857521" sldId="270"/>
            <ac:spMk id="238" creationId="{9424674A-2B6F-4E7A-9801-65E0CCBEA3DB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32"/>
          <ac:spMkLst>
            <pc:docMk/>
            <pc:sldMk cId="1718857521" sldId="270"/>
            <ac:spMk id="239" creationId="{5B96067C-429B-4BDE-8F16-5E4359298088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31"/>
          <ac:spMkLst>
            <pc:docMk/>
            <pc:sldMk cId="1718857521" sldId="270"/>
            <ac:spMk id="240" creationId="{3C72FBDB-B206-4EB5-A421-F4CD64A4DB95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30"/>
          <ac:spMkLst>
            <pc:docMk/>
            <pc:sldMk cId="1718857521" sldId="270"/>
            <ac:spMk id="241" creationId="{7AA67E1C-F191-4143-8E36-7DFC8A39FFC7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9"/>
          <ac:spMkLst>
            <pc:docMk/>
            <pc:sldMk cId="1718857521" sldId="270"/>
            <ac:spMk id="242" creationId="{E914FD6B-1394-428D-91B5-DE3A89E1C496}"/>
          </ac:spMkLst>
        </pc:spChg>
        <pc:spChg chg="del">
          <ac:chgData name="전호영" userId="S::32184045@dankook.ac.kr::e48a4442-131a-48cb-8867-b5c5f726f585" providerId="AD" clId="Web-{32BF8CF9-8977-D74B-C9AC-8DA93872FF48}" dt="2022-11-17T12:07:28.821" v="519"/>
          <ac:spMkLst>
            <pc:docMk/>
            <pc:sldMk cId="1718857521" sldId="270"/>
            <ac:spMk id="243" creationId="{13B085E1-DBE8-453C-8DC1-11B085450223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8"/>
          <ac:spMkLst>
            <pc:docMk/>
            <pc:sldMk cId="1718857521" sldId="270"/>
            <ac:spMk id="244" creationId="{2D5A7219-A506-47A5-ABBC-6800BBA19A26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7"/>
          <ac:spMkLst>
            <pc:docMk/>
            <pc:sldMk cId="1718857521" sldId="270"/>
            <ac:spMk id="245" creationId="{F1445EA3-EE93-4A76-AEDA-CE4DA71A257A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6"/>
          <ac:spMkLst>
            <pc:docMk/>
            <pc:sldMk cId="1718857521" sldId="270"/>
            <ac:spMk id="246" creationId="{6B2F879E-3BF6-4361-86BB-07491F955203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5"/>
          <ac:spMkLst>
            <pc:docMk/>
            <pc:sldMk cId="1718857521" sldId="270"/>
            <ac:spMk id="247" creationId="{E4C014A2-D601-4EB2-80C9-8B50A037D077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4"/>
          <ac:spMkLst>
            <pc:docMk/>
            <pc:sldMk cId="1718857521" sldId="270"/>
            <ac:spMk id="248" creationId="{E5BC4BFD-48A0-4D81-B9DE-D5B1C2385FE3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3"/>
          <ac:spMkLst>
            <pc:docMk/>
            <pc:sldMk cId="1718857521" sldId="270"/>
            <ac:spMk id="249" creationId="{704A9FF3-646E-48E7-A7EF-4D63369FA422}"/>
          </ac:spMkLst>
        </pc:spChg>
        <pc:spChg chg="del mod">
          <ac:chgData name="전호영" userId="S::32184045@dankook.ac.kr::e48a4442-131a-48cb-8867-b5c5f726f585" providerId="AD" clId="Web-{32BF8CF9-8977-D74B-C9AC-8DA93872FF48}" dt="2022-11-17T12:07:26.133" v="518"/>
          <ac:spMkLst>
            <pc:docMk/>
            <pc:sldMk cId="1718857521" sldId="270"/>
            <ac:spMk id="250" creationId="{426749BC-D475-4BC2-ACE2-507CA8B831CC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2"/>
          <ac:spMkLst>
            <pc:docMk/>
            <pc:sldMk cId="1718857521" sldId="270"/>
            <ac:spMk id="251" creationId="{26548A74-AAF2-45A3-B093-462857EC0725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1"/>
          <ac:spMkLst>
            <pc:docMk/>
            <pc:sldMk cId="1718857521" sldId="270"/>
            <ac:spMk id="252" creationId="{00E00164-C1A2-4105-9EE6-D278893B0E8B}"/>
          </ac:spMkLst>
        </pc:spChg>
        <pc:spChg chg="del">
          <ac:chgData name="전호영" userId="S::32184045@dankook.ac.kr::e48a4442-131a-48cb-8867-b5c5f726f585" providerId="AD" clId="Web-{32BF8CF9-8977-D74B-C9AC-8DA93872FF48}" dt="2022-11-17T12:07:35.774" v="520"/>
          <ac:spMkLst>
            <pc:docMk/>
            <pc:sldMk cId="1718857521" sldId="270"/>
            <ac:spMk id="253" creationId="{748478DA-E548-47F9-AD1A-50B140AFA7D2}"/>
          </ac:spMkLst>
        </pc:spChg>
        <pc:picChg chg="add mod">
          <ac:chgData name="전호영" userId="S::32184045@dankook.ac.kr::e48a4442-131a-48cb-8867-b5c5f726f585" providerId="AD" clId="Web-{32BF8CF9-8977-D74B-C9AC-8DA93872FF48}" dt="2022-11-17T12:19:56.619" v="590" actId="1076"/>
          <ac:picMkLst>
            <pc:docMk/>
            <pc:sldMk cId="1718857521" sldId="270"/>
            <ac:picMk id="3" creationId="{D95448FA-0265-167F-25C1-7204E6A64B49}"/>
          </ac:picMkLst>
        </pc:picChg>
        <pc:picChg chg="add mod">
          <ac:chgData name="전호영" userId="S::32184045@dankook.ac.kr::e48a4442-131a-48cb-8867-b5c5f726f585" providerId="AD" clId="Web-{32BF8CF9-8977-D74B-C9AC-8DA93872FF48}" dt="2022-11-17T12:19:54.665" v="589" actId="1076"/>
          <ac:picMkLst>
            <pc:docMk/>
            <pc:sldMk cId="1718857521" sldId="270"/>
            <ac:picMk id="4" creationId="{703C4331-7339-458E-DDD7-85B6B19B0667}"/>
          </ac:picMkLst>
        </pc:picChg>
        <pc:picChg chg="add mod">
          <ac:chgData name="전호영" userId="S::32184045@dankook.ac.kr::e48a4442-131a-48cb-8867-b5c5f726f585" providerId="AD" clId="Web-{32BF8CF9-8977-D74B-C9AC-8DA93872FF48}" dt="2022-11-17T12:21:27.902" v="593" actId="14100"/>
          <ac:picMkLst>
            <pc:docMk/>
            <pc:sldMk cId="1718857521" sldId="270"/>
            <ac:picMk id="6" creationId="{DCA70CEE-118D-21A3-D02C-F764703B82DA}"/>
          </ac:picMkLst>
        </pc:picChg>
        <pc:picChg chg="add mod">
          <ac:chgData name="전호영" userId="S::32184045@dankook.ac.kr::e48a4442-131a-48cb-8867-b5c5f726f585" providerId="AD" clId="Web-{32BF8CF9-8977-D74B-C9AC-8DA93872FF48}" dt="2022-11-17T12:21:37.527" v="595" actId="1076"/>
          <ac:picMkLst>
            <pc:docMk/>
            <pc:sldMk cId="1718857521" sldId="270"/>
            <ac:picMk id="9" creationId="{14603A31-69D1-F23D-8D92-8C2D07AF9499}"/>
          </ac:picMkLst>
        </pc:picChg>
        <pc:picChg chg="add mod">
          <ac:chgData name="전호영" userId="S::32184045@dankook.ac.kr::e48a4442-131a-48cb-8867-b5c5f726f585" providerId="AD" clId="Web-{32BF8CF9-8977-D74B-C9AC-8DA93872FF48}" dt="2022-11-17T12:22:20.122" v="597" actId="1076"/>
          <ac:picMkLst>
            <pc:docMk/>
            <pc:sldMk cId="1718857521" sldId="270"/>
            <ac:picMk id="11" creationId="{93A321DA-82AB-05EC-0AEB-1AC39D85295B}"/>
          </ac:picMkLst>
        </pc:picChg>
      </pc:sldChg>
      <pc:sldChg chg="del">
        <pc:chgData name="전호영" userId="S::32184045@dankook.ac.kr::e48a4442-131a-48cb-8867-b5c5f726f585" providerId="AD" clId="Web-{32BF8CF9-8977-D74B-C9AC-8DA93872FF48}" dt="2022-11-17T12:32:34.948" v="602"/>
        <pc:sldMkLst>
          <pc:docMk/>
          <pc:sldMk cId="2357869457" sldId="278"/>
        </pc:sldMkLst>
      </pc:sldChg>
      <pc:sldChg chg="delSp modSp add replId">
        <pc:chgData name="전호영" userId="S::32184045@dankook.ac.kr::e48a4442-131a-48cb-8867-b5c5f726f585" providerId="AD" clId="Web-{32BF8CF9-8977-D74B-C9AC-8DA93872FF48}" dt="2022-11-17T10:28:33.852" v="164" actId="1076"/>
        <pc:sldMkLst>
          <pc:docMk/>
          <pc:sldMk cId="1443632256" sldId="285"/>
        </pc:sldMkLst>
        <pc:spChg chg="del">
          <ac:chgData name="전호영" userId="S::32184045@dankook.ac.kr::e48a4442-131a-48cb-8867-b5c5f726f585" providerId="AD" clId="Web-{32BF8CF9-8977-D74B-C9AC-8DA93872FF48}" dt="2022-11-17T10:27:39.320" v="150"/>
          <ac:spMkLst>
            <pc:docMk/>
            <pc:sldMk cId="1443632256" sldId="285"/>
            <ac:spMk id="9" creationId="{F216F54E-AC70-44CC-832D-16991DA7411E}"/>
          </ac:spMkLst>
        </pc:spChg>
        <pc:spChg chg="del">
          <ac:chgData name="전호영" userId="S::32184045@dankook.ac.kr::e48a4442-131a-48cb-8867-b5c5f726f585" providerId="AD" clId="Web-{32BF8CF9-8977-D74B-C9AC-8DA93872FF48}" dt="2022-11-17T10:27:35.992" v="148"/>
          <ac:spMkLst>
            <pc:docMk/>
            <pc:sldMk cId="1443632256" sldId="285"/>
            <ac:spMk id="11" creationId="{4009156E-58E6-4F0F-A8A1-3D65239EECBA}"/>
          </ac:spMkLst>
        </pc:spChg>
        <pc:spChg chg="del">
          <ac:chgData name="전호영" userId="S::32184045@dankook.ac.kr::e48a4442-131a-48cb-8867-b5c5f726f585" providerId="AD" clId="Web-{32BF8CF9-8977-D74B-C9AC-8DA93872FF48}" dt="2022-11-17T10:27:40.648" v="151"/>
          <ac:spMkLst>
            <pc:docMk/>
            <pc:sldMk cId="1443632256" sldId="285"/>
            <ac:spMk id="13" creationId="{5706943F-F7C6-4BFE-BF48-3BEB21C4A397}"/>
          </ac:spMkLst>
        </pc:spChg>
        <pc:spChg chg="del">
          <ac:chgData name="전호영" userId="S::32184045@dankook.ac.kr::e48a4442-131a-48cb-8867-b5c5f726f585" providerId="AD" clId="Web-{32BF8CF9-8977-D74B-C9AC-8DA93872FF48}" dt="2022-11-17T10:27:37.882" v="149"/>
          <ac:spMkLst>
            <pc:docMk/>
            <pc:sldMk cId="1443632256" sldId="285"/>
            <ac:spMk id="14" creationId="{ED5BB3A3-7188-4BF2-AB6E-6909C0ABCDAF}"/>
          </ac:spMkLst>
        </pc:spChg>
        <pc:spChg chg="del">
          <ac:chgData name="전호영" userId="S::32184045@dankook.ac.kr::e48a4442-131a-48cb-8867-b5c5f726f585" providerId="AD" clId="Web-{32BF8CF9-8977-D74B-C9AC-8DA93872FF48}" dt="2022-11-17T10:27:27.585" v="143"/>
          <ac:spMkLst>
            <pc:docMk/>
            <pc:sldMk cId="1443632256" sldId="285"/>
            <ac:spMk id="15" creationId="{B981F642-F6A7-4231-99E9-592D7A132EF8}"/>
          </ac:spMkLst>
        </pc:spChg>
        <pc:spChg chg="del">
          <ac:chgData name="전호영" userId="S::32184045@dankook.ac.kr::e48a4442-131a-48cb-8867-b5c5f726f585" providerId="AD" clId="Web-{32BF8CF9-8977-D74B-C9AC-8DA93872FF48}" dt="2022-11-17T10:27:22.257" v="140"/>
          <ac:spMkLst>
            <pc:docMk/>
            <pc:sldMk cId="1443632256" sldId="285"/>
            <ac:spMk id="16" creationId="{5DA9FCF7-A494-4EC3-9A98-BAD7A9850C7D}"/>
          </ac:spMkLst>
        </pc:spChg>
        <pc:spChg chg="del">
          <ac:chgData name="전호영" userId="S::32184045@dankook.ac.kr::e48a4442-131a-48cb-8867-b5c5f726f585" providerId="AD" clId="Web-{32BF8CF9-8977-D74B-C9AC-8DA93872FF48}" dt="2022-11-17T10:27:26.710" v="142"/>
          <ac:spMkLst>
            <pc:docMk/>
            <pc:sldMk cId="1443632256" sldId="285"/>
            <ac:spMk id="17" creationId="{A36A8100-43EA-45C4-800F-7C52286292B1}"/>
          </ac:spMkLst>
        </pc:spChg>
        <pc:spChg chg="del">
          <ac:chgData name="전호영" userId="S::32184045@dankook.ac.kr::e48a4442-131a-48cb-8867-b5c5f726f585" providerId="AD" clId="Web-{32BF8CF9-8977-D74B-C9AC-8DA93872FF48}" dt="2022-11-17T10:27:23.632" v="141"/>
          <ac:spMkLst>
            <pc:docMk/>
            <pc:sldMk cId="1443632256" sldId="285"/>
            <ac:spMk id="18" creationId="{779301D2-DDA9-4C43-8A7C-C6D9B1E38541}"/>
          </ac:spMkLst>
        </pc:spChg>
        <pc:spChg chg="mod">
          <ac:chgData name="전호영" userId="S::32184045@dankook.ac.kr::e48a4442-131a-48cb-8867-b5c5f726f585" providerId="AD" clId="Web-{32BF8CF9-8977-D74B-C9AC-8DA93872FF48}" dt="2022-11-17T10:28:33.836" v="161" actId="1076"/>
          <ac:spMkLst>
            <pc:docMk/>
            <pc:sldMk cId="1443632256" sldId="285"/>
            <ac:spMk id="19" creationId="{4A3DBCD8-EC76-470A-A01F-205C0EC26E56}"/>
          </ac:spMkLst>
        </pc:spChg>
        <pc:spChg chg="mod">
          <ac:chgData name="전호영" userId="S::32184045@dankook.ac.kr::e48a4442-131a-48cb-8867-b5c5f726f585" providerId="AD" clId="Web-{32BF8CF9-8977-D74B-C9AC-8DA93872FF48}" dt="2022-11-17T10:28:33.836" v="162" actId="1076"/>
          <ac:spMkLst>
            <pc:docMk/>
            <pc:sldMk cId="1443632256" sldId="285"/>
            <ac:spMk id="20" creationId="{36ACCAE4-2476-4AF9-9825-BF4B152CB733}"/>
          </ac:spMkLst>
        </pc:spChg>
        <pc:spChg chg="mod">
          <ac:chgData name="전호영" userId="S::32184045@dankook.ac.kr::e48a4442-131a-48cb-8867-b5c5f726f585" providerId="AD" clId="Web-{32BF8CF9-8977-D74B-C9AC-8DA93872FF48}" dt="2022-11-17T10:28:33.852" v="164" actId="1076"/>
          <ac:spMkLst>
            <pc:docMk/>
            <pc:sldMk cId="1443632256" sldId="285"/>
            <ac:spMk id="21" creationId="{D267BA32-EC5F-43E8-AFD9-7C738BD76544}"/>
          </ac:spMkLst>
        </pc:spChg>
        <pc:spChg chg="mod">
          <ac:chgData name="전호영" userId="S::32184045@dankook.ac.kr::e48a4442-131a-48cb-8867-b5c5f726f585" providerId="AD" clId="Web-{32BF8CF9-8977-D74B-C9AC-8DA93872FF48}" dt="2022-11-17T10:28:33.852" v="163" actId="1076"/>
          <ac:spMkLst>
            <pc:docMk/>
            <pc:sldMk cId="1443632256" sldId="285"/>
            <ac:spMk id="22" creationId="{D5576AC3-FC50-4EE7-99C0-B6D2348EAC30}"/>
          </ac:spMkLst>
        </pc:spChg>
      </pc:sldChg>
      <pc:sldChg chg="addSp delSp modSp add del replId">
        <pc:chgData name="전호영" userId="S::32184045@dankook.ac.kr::e48a4442-131a-48cb-8867-b5c5f726f585" providerId="AD" clId="Web-{32BF8CF9-8977-D74B-C9AC-8DA93872FF48}" dt="2022-11-17T10:25:33.083" v="45"/>
        <pc:sldMkLst>
          <pc:docMk/>
          <pc:sldMk cId="3620120613" sldId="285"/>
        </pc:sldMkLst>
        <pc:spChg chg="del">
          <ac:chgData name="전호영" userId="S::32184045@dankook.ac.kr::e48a4442-131a-48cb-8867-b5c5f726f585" providerId="AD" clId="Web-{32BF8CF9-8977-D74B-C9AC-8DA93872FF48}" dt="2022-11-17T10:25:15.911" v="41"/>
          <ac:spMkLst>
            <pc:docMk/>
            <pc:sldMk cId="3620120613" sldId="285"/>
            <ac:spMk id="2" creationId="{3E4EBF9F-972F-0002-C153-818F9B09546C}"/>
          </ac:spMkLst>
        </pc:spChg>
        <pc:spChg chg="del mod">
          <ac:chgData name="전호영" userId="S::32184045@dankook.ac.kr::e48a4442-131a-48cb-8867-b5c5f726f585" providerId="AD" clId="Web-{32BF8CF9-8977-D74B-C9AC-8DA93872FF48}" dt="2022-11-17T10:25:12.129" v="39"/>
          <ac:spMkLst>
            <pc:docMk/>
            <pc:sldMk cId="3620120613" sldId="285"/>
            <ac:spMk id="12" creationId="{A38462FC-2D52-4810-B11C-140080EB5DC9}"/>
          </ac:spMkLst>
        </pc:spChg>
        <pc:picChg chg="add del">
          <ac:chgData name="전호영" userId="S::32184045@dankook.ac.kr::e48a4442-131a-48cb-8867-b5c5f726f585" providerId="AD" clId="Web-{32BF8CF9-8977-D74B-C9AC-8DA93872FF48}" dt="2022-11-17T10:25:31.911" v="44"/>
          <ac:picMkLst>
            <pc:docMk/>
            <pc:sldMk cId="3620120613" sldId="285"/>
            <ac:picMk id="5" creationId="{A454B2EE-FD78-44E4-B31A-21B0534B575B}"/>
          </ac:picMkLst>
        </pc:picChg>
        <pc:cxnChg chg="del">
          <ac:chgData name="전호영" userId="S::32184045@dankook.ac.kr::e48a4442-131a-48cb-8867-b5c5f726f585" providerId="AD" clId="Web-{32BF8CF9-8977-D74B-C9AC-8DA93872FF48}" dt="2022-11-17T10:25:13.583" v="40"/>
          <ac:cxnSpMkLst>
            <pc:docMk/>
            <pc:sldMk cId="3620120613" sldId="285"/>
            <ac:cxnSpMk id="13" creationId="{14F0179F-877D-461B-9076-25635D4BB582}"/>
          </ac:cxnSpMkLst>
        </pc:cxnChg>
      </pc:sldChg>
      <pc:sldChg chg="addSp delSp modSp add replId">
        <pc:chgData name="전호영" userId="S::32184045@dankook.ac.kr::e48a4442-131a-48cb-8867-b5c5f726f585" providerId="AD" clId="Web-{32BF8CF9-8977-D74B-C9AC-8DA93872FF48}" dt="2022-11-17T10:56:48.443" v="177" actId="1076"/>
        <pc:sldMkLst>
          <pc:docMk/>
          <pc:sldMk cId="212663383" sldId="286"/>
        </pc:sldMkLst>
        <pc:spChg chg="del">
          <ac:chgData name="전호영" userId="S::32184045@dankook.ac.kr::e48a4442-131a-48cb-8867-b5c5f726f585" providerId="AD" clId="Web-{32BF8CF9-8977-D74B-C9AC-8DA93872FF48}" dt="2022-11-17T10:55:56.004" v="171"/>
          <ac:spMkLst>
            <pc:docMk/>
            <pc:sldMk cId="212663383" sldId="286"/>
            <ac:spMk id="15" creationId="{B981F642-F6A7-4231-99E9-592D7A132EF8}"/>
          </ac:spMkLst>
        </pc:spChg>
        <pc:spChg chg="del">
          <ac:chgData name="전호영" userId="S::32184045@dankook.ac.kr::e48a4442-131a-48cb-8867-b5c5f726f585" providerId="AD" clId="Web-{32BF8CF9-8977-D74B-C9AC-8DA93872FF48}" dt="2022-11-17T10:55:53.192" v="169"/>
          <ac:spMkLst>
            <pc:docMk/>
            <pc:sldMk cId="212663383" sldId="286"/>
            <ac:spMk id="16" creationId="{5DA9FCF7-A494-4EC3-9A98-BAD7A9850C7D}"/>
          </ac:spMkLst>
        </pc:spChg>
        <pc:spChg chg="del">
          <ac:chgData name="전호영" userId="S::32184045@dankook.ac.kr::e48a4442-131a-48cb-8867-b5c5f726f585" providerId="AD" clId="Web-{32BF8CF9-8977-D74B-C9AC-8DA93872FF48}" dt="2022-11-17T10:55:54.817" v="170"/>
          <ac:spMkLst>
            <pc:docMk/>
            <pc:sldMk cId="212663383" sldId="286"/>
            <ac:spMk id="17" creationId="{A36A8100-43EA-45C4-800F-7C52286292B1}"/>
          </ac:spMkLst>
        </pc:spChg>
        <pc:spChg chg="del">
          <ac:chgData name="전호영" userId="S::32184045@dankook.ac.kr::e48a4442-131a-48cb-8867-b5c5f726f585" providerId="AD" clId="Web-{32BF8CF9-8977-D74B-C9AC-8DA93872FF48}" dt="2022-11-17T10:55:51.114" v="168"/>
          <ac:spMkLst>
            <pc:docMk/>
            <pc:sldMk cId="212663383" sldId="286"/>
            <ac:spMk id="18" creationId="{779301D2-DDA9-4C43-8A7C-C6D9B1E38541}"/>
          </ac:spMkLst>
        </pc:spChg>
        <pc:picChg chg="add mod">
          <ac:chgData name="전호영" userId="S::32184045@dankook.ac.kr::e48a4442-131a-48cb-8867-b5c5f726f585" providerId="AD" clId="Web-{32BF8CF9-8977-D74B-C9AC-8DA93872FF48}" dt="2022-11-17T10:56:48.443" v="177" actId="1076"/>
          <ac:picMkLst>
            <pc:docMk/>
            <pc:sldMk cId="212663383" sldId="286"/>
            <ac:picMk id="2" creationId="{56E6BE44-066A-8A4F-5DFD-25FD5407E2BC}"/>
          </ac:picMkLst>
        </pc:picChg>
      </pc:sldChg>
      <pc:sldChg chg="add del replId">
        <pc:chgData name="전호영" userId="S::32184045@dankook.ac.kr::e48a4442-131a-48cb-8867-b5c5f726f585" providerId="AD" clId="Web-{32BF8CF9-8977-D74B-C9AC-8DA93872FF48}" dt="2022-11-17T10:56:25.864" v="173"/>
        <pc:sldMkLst>
          <pc:docMk/>
          <pc:sldMk cId="2352306673" sldId="287"/>
        </pc:sldMkLst>
      </pc:sldChg>
      <pc:sldChg chg="add del replId">
        <pc:chgData name="전호영" userId="S::32184045@dankook.ac.kr::e48a4442-131a-48cb-8867-b5c5f726f585" providerId="AD" clId="Web-{32BF8CF9-8977-D74B-C9AC-8DA93872FF48}" dt="2022-11-17T11:26:02.952" v="257"/>
        <pc:sldMkLst>
          <pc:docMk/>
          <pc:sldMk cId="2457494306" sldId="287"/>
        </pc:sldMkLst>
      </pc:sldChg>
      <pc:sldChg chg="modSp add replId modNotes">
        <pc:chgData name="전호영" userId="S::32184045@dankook.ac.kr::e48a4442-131a-48cb-8867-b5c5f726f585" providerId="AD" clId="Web-{32BF8CF9-8977-D74B-C9AC-8DA93872FF48}" dt="2022-11-17T11:33:56.025" v="343"/>
        <pc:sldMkLst>
          <pc:docMk/>
          <pc:sldMk cId="4271234278" sldId="287"/>
        </pc:sldMkLst>
        <pc:spChg chg="mod">
          <ac:chgData name="전호영" userId="S::32184045@dankook.ac.kr::e48a4442-131a-48cb-8867-b5c5f726f585" providerId="AD" clId="Web-{32BF8CF9-8977-D74B-C9AC-8DA93872FF48}" dt="2022-11-17T11:33:15.509" v="277" actId="20577"/>
          <ac:spMkLst>
            <pc:docMk/>
            <pc:sldMk cId="4271234278" sldId="287"/>
            <ac:spMk id="10" creationId="{4BCE00DE-1647-42B0-964C-43BFD8902EB5}"/>
          </ac:spMkLst>
        </pc:spChg>
        <pc:spChg chg="mod">
          <ac:chgData name="전호영" userId="S::32184045@dankook.ac.kr::e48a4442-131a-48cb-8867-b5c5f726f585" providerId="AD" clId="Web-{32BF8CF9-8977-D74B-C9AC-8DA93872FF48}" dt="2022-11-17T11:33:18.525" v="279" actId="20577"/>
          <ac:spMkLst>
            <pc:docMk/>
            <pc:sldMk cId="4271234278" sldId="287"/>
            <ac:spMk id="233" creationId="{6D94D1DA-141E-4E1D-BB47-A763B99B605A}"/>
          </ac:spMkLst>
        </pc:spChg>
      </pc:sldChg>
      <pc:sldChg chg="addSp delSp modSp add replId">
        <pc:chgData name="전호영" userId="S::32184045@dankook.ac.kr::e48a4442-131a-48cb-8867-b5c5f726f585" providerId="AD" clId="Web-{32BF8CF9-8977-D74B-C9AC-8DA93872FF48}" dt="2022-11-17T12:15:47.097" v="586" actId="1076"/>
        <pc:sldMkLst>
          <pc:docMk/>
          <pc:sldMk cId="1767132782" sldId="288"/>
        </pc:sldMkLst>
        <pc:spChg chg="add mod">
          <ac:chgData name="전호영" userId="S::32184045@dankook.ac.kr::e48a4442-131a-48cb-8867-b5c5f726f585" providerId="AD" clId="Web-{32BF8CF9-8977-D74B-C9AC-8DA93872FF48}" dt="2022-11-17T11:59:27.028" v="471" actId="20577"/>
          <ac:spMkLst>
            <pc:docMk/>
            <pc:sldMk cId="1767132782" sldId="288"/>
            <ac:spMk id="2" creationId="{BF6E5EBD-C2F6-3623-4CFE-0C9CDA19DA71}"/>
          </ac:spMkLst>
        </pc:spChg>
        <pc:spChg chg="add mod">
          <ac:chgData name="전호영" userId="S::32184045@dankook.ac.kr::e48a4442-131a-48cb-8867-b5c5f726f585" providerId="AD" clId="Web-{32BF8CF9-8977-D74B-C9AC-8DA93872FF48}" dt="2022-11-17T12:15:47.082" v="584" actId="1076"/>
          <ac:spMkLst>
            <pc:docMk/>
            <pc:sldMk cId="1767132782" sldId="288"/>
            <ac:spMk id="4" creationId="{23403449-CC69-AF35-ACBD-0408E6694971}"/>
          </ac:spMkLst>
        </pc:spChg>
        <pc:spChg chg="add del">
          <ac:chgData name="전호영" userId="S::32184045@dankook.ac.kr::e48a4442-131a-48cb-8867-b5c5f726f585" providerId="AD" clId="Web-{32BF8CF9-8977-D74B-C9AC-8DA93872FF48}" dt="2022-11-17T12:15:26.534" v="578"/>
          <ac:spMkLst>
            <pc:docMk/>
            <pc:sldMk cId="1767132782" sldId="288"/>
            <ac:spMk id="9" creationId="{946EB95D-1F39-9F50-54D3-554A66272EDF}"/>
          </ac:spMkLst>
        </pc:spChg>
        <pc:spChg chg="add del">
          <ac:chgData name="전호영" userId="S::32184045@dankook.ac.kr::e48a4442-131a-48cb-8867-b5c5f726f585" providerId="AD" clId="Web-{32BF8CF9-8977-D74B-C9AC-8DA93872FF48}" dt="2022-11-17T12:15:27.706" v="579"/>
          <ac:spMkLst>
            <pc:docMk/>
            <pc:sldMk cId="1767132782" sldId="288"/>
            <ac:spMk id="13" creationId="{853B9674-7C2C-8A6E-C696-F1AE6378A36F}"/>
          </ac:spMkLst>
        </pc:spChg>
        <pc:spChg chg="add mod">
          <ac:chgData name="전호영" userId="S::32184045@dankook.ac.kr::e48a4442-131a-48cb-8867-b5c5f726f585" providerId="AD" clId="Web-{32BF8CF9-8977-D74B-C9AC-8DA93872FF48}" dt="2022-11-17T12:15:47.097" v="585" actId="1076"/>
          <ac:spMkLst>
            <pc:docMk/>
            <pc:sldMk cId="1767132782" sldId="288"/>
            <ac:spMk id="15" creationId="{AAB7DF69-E002-6943-8131-20BB0A57023F}"/>
          </ac:spMkLst>
        </pc:spChg>
        <pc:spChg chg="add del">
          <ac:chgData name="전호영" userId="S::32184045@dankook.ac.kr::e48a4442-131a-48cb-8867-b5c5f726f585" providerId="AD" clId="Web-{32BF8CF9-8977-D74B-C9AC-8DA93872FF48}" dt="2022-11-17T12:15:29.644" v="580"/>
          <ac:spMkLst>
            <pc:docMk/>
            <pc:sldMk cId="1767132782" sldId="288"/>
            <ac:spMk id="17" creationId="{738DDAE4-1A0E-9696-3540-94C9449FA655}"/>
          </ac:spMkLst>
        </pc:spChg>
        <pc:spChg chg="add del">
          <ac:chgData name="전호영" userId="S::32184045@dankook.ac.kr::e48a4442-131a-48cb-8867-b5c5f726f585" providerId="AD" clId="Web-{32BF8CF9-8977-D74B-C9AC-8DA93872FF48}" dt="2022-11-17T12:15:31.316" v="581"/>
          <ac:spMkLst>
            <pc:docMk/>
            <pc:sldMk cId="1767132782" sldId="288"/>
            <ac:spMk id="19" creationId="{0D8EFF06-9D99-B5FC-A146-3D99BC263E74}"/>
          </ac:spMkLst>
        </pc:spChg>
        <pc:spChg chg="add mod">
          <ac:chgData name="전호영" userId="S::32184045@dankook.ac.kr::e48a4442-131a-48cb-8867-b5c5f726f585" providerId="AD" clId="Web-{32BF8CF9-8977-D74B-C9AC-8DA93872FF48}" dt="2022-11-17T12:15:47.097" v="586" actId="1076"/>
          <ac:spMkLst>
            <pc:docMk/>
            <pc:sldMk cId="1767132782" sldId="288"/>
            <ac:spMk id="21" creationId="{2D41AB75-2859-2DCB-5D19-68B75B827469}"/>
          </ac:spMkLst>
        </pc:spChg>
        <pc:spChg chg="add del">
          <ac:chgData name="전호영" userId="S::32184045@dankook.ac.kr::e48a4442-131a-48cb-8867-b5c5f726f585" providerId="AD" clId="Web-{32BF8CF9-8977-D74B-C9AC-8DA93872FF48}" dt="2022-11-17T12:15:34.472" v="582"/>
          <ac:spMkLst>
            <pc:docMk/>
            <pc:sldMk cId="1767132782" sldId="288"/>
            <ac:spMk id="23" creationId="{F2D56C61-E426-3A0F-161A-C91249D297B4}"/>
          </ac:spMkLst>
        </pc:spChg>
        <pc:spChg chg="add del">
          <ac:chgData name="전호영" userId="S::32184045@dankook.ac.kr::e48a4442-131a-48cb-8867-b5c5f726f585" providerId="AD" clId="Web-{32BF8CF9-8977-D74B-C9AC-8DA93872FF48}" dt="2022-11-17T12:15:37.363" v="583"/>
          <ac:spMkLst>
            <pc:docMk/>
            <pc:sldMk cId="1767132782" sldId="288"/>
            <ac:spMk id="25" creationId="{FC464276-7A21-10C2-CD5F-90A5802EE7E6}"/>
          </ac:spMkLst>
        </pc:spChg>
        <pc:spChg chg="del mod">
          <ac:chgData name="전호영" userId="S::32184045@dankook.ac.kr::e48a4442-131a-48cb-8867-b5c5f726f585" providerId="AD" clId="Web-{32BF8CF9-8977-D74B-C9AC-8DA93872FF48}" dt="2022-11-17T11:59:29.779" v="472"/>
          <ac:spMkLst>
            <pc:docMk/>
            <pc:sldMk cId="1767132782" sldId="288"/>
            <ac:spMk id="233" creationId="{6D94D1DA-141E-4E1D-BB47-A763B99B605A}"/>
          </ac:spMkLst>
        </pc:spChg>
        <pc:spChg chg="del">
          <ac:chgData name="전호영" userId="S::32184045@dankook.ac.kr::e48a4442-131a-48cb-8867-b5c5f726f585" providerId="AD" clId="Web-{32BF8CF9-8977-D74B-C9AC-8DA93872FF48}" dt="2022-11-17T11:44:59.915" v="466"/>
          <ac:spMkLst>
            <pc:docMk/>
            <pc:sldMk cId="1767132782" sldId="288"/>
            <ac:spMk id="236" creationId="{A6C202F9-DCA1-4F89-BEE7-0D85A6CC9BA6}"/>
          </ac:spMkLst>
        </pc:spChg>
        <pc:spChg chg="del mod">
          <ac:chgData name="전호영" userId="S::32184045@dankook.ac.kr::e48a4442-131a-48cb-8867-b5c5f726f585" providerId="AD" clId="Web-{32BF8CF9-8977-D74B-C9AC-8DA93872FF48}" dt="2022-11-17T11:59:35.607" v="475"/>
          <ac:spMkLst>
            <pc:docMk/>
            <pc:sldMk cId="1767132782" sldId="288"/>
            <ac:spMk id="237" creationId="{22EFF029-3745-4CBB-A6B4-9E7C09A2185C}"/>
          </ac:spMkLst>
        </pc:spChg>
        <pc:spChg chg="del">
          <ac:chgData name="전호영" userId="S::32184045@dankook.ac.kr::e48a4442-131a-48cb-8867-b5c5f726f585" providerId="AD" clId="Web-{32BF8CF9-8977-D74B-C9AC-8DA93872FF48}" dt="2022-11-17T11:59:31.138" v="473"/>
          <ac:spMkLst>
            <pc:docMk/>
            <pc:sldMk cId="1767132782" sldId="288"/>
            <ac:spMk id="238" creationId="{B5180572-8C08-4D83-970E-39BD69D99DC7}"/>
          </ac:spMkLst>
        </pc:spChg>
        <pc:spChg chg="del">
          <ac:chgData name="전호영" userId="S::32184045@dankook.ac.kr::e48a4442-131a-48cb-8867-b5c5f726f585" providerId="AD" clId="Web-{32BF8CF9-8977-D74B-C9AC-8DA93872FF48}" dt="2022-11-17T11:45:01.603" v="467"/>
          <ac:spMkLst>
            <pc:docMk/>
            <pc:sldMk cId="1767132782" sldId="288"/>
            <ac:spMk id="239" creationId="{80D87174-4F61-47B9-AF3F-F0CAEE3644C0}"/>
          </ac:spMkLst>
        </pc:spChg>
        <pc:spChg chg="del mod">
          <ac:chgData name="전호영" userId="S::32184045@dankook.ac.kr::e48a4442-131a-48cb-8867-b5c5f726f585" providerId="AD" clId="Web-{32BF8CF9-8977-D74B-C9AC-8DA93872FF48}" dt="2022-11-17T11:59:37.169" v="476"/>
          <ac:spMkLst>
            <pc:docMk/>
            <pc:sldMk cId="1767132782" sldId="288"/>
            <ac:spMk id="240" creationId="{E83FD930-3FFE-4978-A763-BF2B8B21CDD6}"/>
          </ac:spMkLst>
        </pc:spChg>
        <pc:spChg chg="del">
          <ac:chgData name="전호영" userId="S::32184045@dankook.ac.kr::e48a4442-131a-48cb-8867-b5c5f726f585" providerId="AD" clId="Web-{32BF8CF9-8977-D74B-C9AC-8DA93872FF48}" dt="2022-11-17T11:59:31.888" v="474"/>
          <ac:spMkLst>
            <pc:docMk/>
            <pc:sldMk cId="1767132782" sldId="288"/>
            <ac:spMk id="241" creationId="{4FF83D4A-F485-4D03-A93D-D30553944A84}"/>
          </ac:spMkLst>
        </pc:spChg>
        <pc:spChg chg="del">
          <ac:chgData name="전호영" userId="S::32184045@dankook.ac.kr::e48a4442-131a-48cb-8867-b5c5f726f585" providerId="AD" clId="Web-{32BF8CF9-8977-D74B-C9AC-8DA93872FF48}" dt="2022-11-17T11:45:03.822" v="468"/>
          <ac:spMkLst>
            <pc:docMk/>
            <pc:sldMk cId="1767132782" sldId="288"/>
            <ac:spMk id="242" creationId="{747BA154-F205-46C0-A224-1DD4AD5BD928}"/>
          </ac:spMkLst>
        </pc:spChg>
        <pc:spChg chg="del mod">
          <ac:chgData name="전호영" userId="S::32184045@dankook.ac.kr::e48a4442-131a-48cb-8867-b5c5f726f585" providerId="AD" clId="Web-{32BF8CF9-8977-D74B-C9AC-8DA93872FF48}" dt="2022-11-17T11:59:40.107" v="477"/>
          <ac:spMkLst>
            <pc:docMk/>
            <pc:sldMk cId="1767132782" sldId="288"/>
            <ac:spMk id="243" creationId="{F2EF8496-A5B1-4062-B44A-C6365791DE2B}"/>
          </ac:spMkLst>
        </pc:spChg>
      </pc:sldChg>
      <pc:sldChg chg="add replId">
        <pc:chgData name="전호영" userId="S::32184045@dankook.ac.kr::e48a4442-131a-48cb-8867-b5c5f726f585" providerId="AD" clId="Web-{32BF8CF9-8977-D74B-C9AC-8DA93872FF48}" dt="2022-11-17T12:07:19.492" v="514"/>
        <pc:sldMkLst>
          <pc:docMk/>
          <pc:sldMk cId="214284881" sldId="289"/>
        </pc:sldMkLst>
      </pc:sldChg>
      <pc:sldChg chg="addSp delSp modSp add del replId">
        <pc:chgData name="전호영" userId="S::32184045@dankook.ac.kr::e48a4442-131a-48cb-8867-b5c5f726f585" providerId="AD" clId="Web-{32BF8CF9-8977-D74B-C9AC-8DA93872FF48}" dt="2022-11-17T12:39:45.489" v="603"/>
        <pc:sldMkLst>
          <pc:docMk/>
          <pc:sldMk cId="3544030338" sldId="290"/>
        </pc:sldMkLst>
        <pc:spChg chg="del mod">
          <ac:chgData name="전호영" userId="S::32184045@dankook.ac.kr::e48a4442-131a-48cb-8867-b5c5f726f585" providerId="AD" clId="Web-{32BF8CF9-8977-D74B-C9AC-8DA93872FF48}" dt="2022-11-17T12:22:52.748" v="600"/>
          <ac:spMkLst>
            <pc:docMk/>
            <pc:sldMk cId="3544030338" sldId="290"/>
            <ac:spMk id="2" creationId="{D096AD9D-8F78-7802-B45C-5C009CF75DB1}"/>
          </ac:spMkLst>
        </pc:spChg>
        <pc:picChg chg="add del mod">
          <ac:chgData name="전호영" userId="S::32184045@dankook.ac.kr::e48a4442-131a-48cb-8867-b5c5f726f585" providerId="AD" clId="Web-{32BF8CF9-8977-D74B-C9AC-8DA93872FF48}" dt="2022-11-17T12:22:48.857" v="598"/>
          <ac:picMkLst>
            <pc:docMk/>
            <pc:sldMk cId="3544030338" sldId="290"/>
            <ac:picMk id="3" creationId="{4C00CE4F-7CB3-3A23-E28E-98E0C12FFD57}"/>
          </ac:picMkLst>
        </pc:picChg>
        <pc:picChg chg="add del mod">
          <ac:chgData name="전호영" userId="S::32184045@dankook.ac.kr::e48a4442-131a-48cb-8867-b5c5f726f585" providerId="AD" clId="Web-{32BF8CF9-8977-D74B-C9AC-8DA93872FF48}" dt="2022-11-17T12:22:49.904" v="599"/>
          <ac:picMkLst>
            <pc:docMk/>
            <pc:sldMk cId="3544030338" sldId="290"/>
            <ac:picMk id="4" creationId="{4F0F3D5F-062A-5234-C269-740EDAC69F1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E1455-DB14-4603-A9B2-C4EB98E8748E}" type="datetimeFigureOut">
              <a:t>2022-11-23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CB6C8-377A-482E-9DB6-21A7A0042411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7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독일어를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배웠느냐에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말하기전에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동영상을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보고가겠습니다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CB6C8-377A-482E-9DB6-21A7A0042411}" type="slidenum"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35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독일어를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배웠느냐에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말하기전에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동영상을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보고가겠습니다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CB6C8-377A-482E-9DB6-21A7A0042411}" type="slidenum"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28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독일어를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배웠느냐에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말하기전에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동영상을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보고가겠습니다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CB6C8-377A-482E-9DB6-21A7A0042411}" type="slidenum"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5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독일어를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배웠느냐에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말하기전에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동영상을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보고가겠습니다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CB6C8-377A-482E-9DB6-21A7A0042411}" type="slidenum"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4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독일어를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배웠느냐에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말하기전에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동영상을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보고가겠습니다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CB6C8-377A-482E-9DB6-21A7A0042411}" type="slidenum"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53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독일어를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배웠느냐에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말하기전에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동영상을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보고가겠습니다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CB6C8-377A-482E-9DB6-21A7A0042411}" type="slidenum"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8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독일어를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배웠느냐에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말하기전에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동영상을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보고가겠습니다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CB6C8-377A-482E-9DB6-21A7A0042411}" type="slidenum"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806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독일어를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배웠느냐에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말하기전에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동영상을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보고가겠습니다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CB6C8-377A-482E-9DB6-21A7A0042411}" type="slidenum"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8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독일어를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배웠느냐에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대해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말하기전에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동영상을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하나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보고가겠습니다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CB6C8-377A-482E-9DB6-21A7A0042411}" type="slidenum"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70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2F6D9-440B-4102-BBA7-FD259A9C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7EF76C-6A70-4089-9389-D6371A73F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C6A45-99EC-4709-8FB7-D8033F48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8106B0-56F1-463F-ABBD-63560C98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F7466-3946-4B3E-9F11-83A41729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8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0831B-97F0-446A-A50D-881D2C7C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95F620-CBC9-49CB-93F5-E57BC06D9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D38AC-6749-4539-8018-8A1012BA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3F460-FF8E-4CD6-93C9-96EC4778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B3EA0C-0D2B-4ADD-A7B1-7A3DE420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2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A8CF15-9B61-449D-AA5C-35878C1B8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FB8E43-3012-492D-BADC-9208E55F0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BC0D38-1805-42ED-A0F7-38D0244E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8B230-3A05-4513-9387-64BBA211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C9FEB8-6730-496B-BC39-9C794189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19D2-2AFA-4137-9E91-62C0DA30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8C1CC-71B0-4D91-AF40-E53185D9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E06A3-6544-4F5F-A7D0-C4CBB5D77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09EAA-E8E5-45F9-9ED8-96CBD1D4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FFC1C8-C929-4B15-B8BD-8E61E9B9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7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51AAC-148F-43F3-B899-F0C8C41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5F7766-FF05-46B9-B655-25B33DC19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1EE8C-14B1-496F-8477-4FA083D3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4E0B-6B52-4455-A221-D3A34D14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F6136-166E-47A0-AB59-4EC1D9C5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33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84AB9-E9F1-4B04-83CD-512CCDE8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CAA8F-7B47-4217-88E0-E572E0B54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A5B781-3CC3-481D-B6DB-BEBC586B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0AEEF7-2D68-4A89-BC57-A6AC7981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BD166C-5AE3-4E80-B3C1-B352D330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2BE24A-E0AA-4C2A-ADB2-ADBBE197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1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300B6-D36E-4CB1-9930-370F99F9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35642-16A5-4EC4-B91C-68D7D2DD3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0DA506-DD80-4352-8F65-B8F9C2BA8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9FC05-A707-464F-8EBC-827042AB6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5956B9-E228-47B5-B63F-DAA384F55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65EA58-F93A-4F0B-A603-A65148C4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3133B-F2C9-4284-A95B-A7CC8059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16C7AA-DBCC-4D20-BC7B-3C5F0001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7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DC3C4-F8FE-4E6B-883A-221FB0E7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D8D45D-E0C9-45F7-B27A-81D94BE9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AFAF4E-3D28-48E6-BC24-B8DD4100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E1065E-68BA-4CAA-9F57-3ADE4BAF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3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46EDB1-C7F4-484A-98E9-5C6A4820DE46}"/>
              </a:ext>
            </a:extLst>
          </p:cNvPr>
          <p:cNvSpPr txBox="1"/>
          <p:nvPr userDrawn="1"/>
        </p:nvSpPr>
        <p:spPr>
          <a:xfrm>
            <a:off x="10279497" y="6608485"/>
            <a:ext cx="19319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6146D-796F-4187-AF18-D831C18D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F53574-4D3F-4CBF-B4AA-F63A1933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60FF91-1097-4760-ACD9-B1551B98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2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36012-C075-4E9A-A23D-CB73ED33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C2F5B-E708-4BCC-AD47-34449217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D84DE5-58EC-4900-9A31-50480F23A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F2CD2-D9D7-4E82-BA5E-B515AA1F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D21A6F-E352-4747-B934-990ADA34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8AEF4-5A03-42F6-B72C-08163127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9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FE9E4-D1AB-47A5-83F6-EACA52CE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4BEB2D-38DA-4BF0-89FE-72226E852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32E75-C164-404D-A71B-F61CDD5B7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E5FD94-C40C-46F5-97B7-461F2194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44ABDD-A1CA-467D-8411-936D0E17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B8E42-93B2-4B69-83A3-1281696E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00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4E587E-285A-4993-8B6F-862DFE07F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1C361-537E-4559-85DE-4BE5470B8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28F67-0408-4D65-A5A7-1248F01BA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9486A-1091-4FF2-9674-E383F588806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F123-FA42-4716-8A42-C0345DB9C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C2172-ACB0-486D-B8D9-649C41106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B956B-A564-489E-BAAD-FE96BAAD1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46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7Xj3rGu1T0?start=755&amp;feature=oembed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54B2EE-FD78-44E4-B31A-21B0534B57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462FC-2D52-4810-B11C-140080EB5DC9}"/>
              </a:ext>
            </a:extLst>
          </p:cNvPr>
          <p:cNvSpPr txBox="1"/>
          <p:nvPr/>
        </p:nvSpPr>
        <p:spPr>
          <a:xfrm>
            <a:off x="3459528" y="2865348"/>
            <a:ext cx="826059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LEARNERS HIGH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4F0179F-877D-461B-9076-25635D4BB582}"/>
              </a:ext>
            </a:extLst>
          </p:cNvPr>
          <p:cNvCxnSpPr/>
          <p:nvPr/>
        </p:nvCxnSpPr>
        <p:spPr>
          <a:xfrm>
            <a:off x="3601845" y="2687444"/>
            <a:ext cx="3687036" cy="0"/>
          </a:xfrm>
          <a:prstGeom prst="line">
            <a:avLst/>
          </a:prstGeom>
          <a:ln w="203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E4EBF9F-972F-0002-C153-818F9B09546C}"/>
              </a:ext>
            </a:extLst>
          </p:cNvPr>
          <p:cNvSpPr txBox="1"/>
          <p:nvPr/>
        </p:nvSpPr>
        <p:spPr>
          <a:xfrm>
            <a:off x="5220227" y="2211915"/>
            <a:ext cx="3598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Montserrat Black"/>
              </a:rPr>
              <a:t>Life </a:t>
            </a:r>
            <a:r>
              <a:rPr lang="ko-KR" altLang="en-US" dirty="0" err="1">
                <a:latin typeface="Montserrat Black"/>
              </a:rPr>
              <a:t>in</a:t>
            </a:r>
            <a:r>
              <a:rPr lang="ko-KR" altLang="en-US" dirty="0">
                <a:latin typeface="Montserrat Black"/>
              </a:rPr>
              <a:t> </a:t>
            </a:r>
            <a:r>
              <a:rPr lang="ko-KR" altLang="en-US" dirty="0" err="1">
                <a:latin typeface="Montserrat Black"/>
              </a:rPr>
              <a:t>Ger</a:t>
            </a:r>
            <a:r>
              <a:rPr lang="ko-KR" altLang="en-US" dirty="0" err="1">
                <a:solidFill>
                  <a:srgbClr val="FF0000"/>
                </a:solidFill>
                <a:latin typeface="Montserrat Black"/>
              </a:rPr>
              <a:t>ma</a:t>
            </a:r>
            <a:r>
              <a:rPr lang="ko-KR" altLang="en-US" dirty="0" err="1">
                <a:solidFill>
                  <a:srgbClr val="FFFF00"/>
                </a:solidFill>
                <a:latin typeface="Montserrat Black"/>
              </a:rPr>
              <a:t>ny</a:t>
            </a:r>
            <a:endParaRPr lang="ko-KR" altLang="en-US">
              <a:solidFill>
                <a:srgbClr val="FFFF00"/>
              </a:solidFill>
              <a:latin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261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온라인 미디어 2" title="How to Language Exchange!">
            <a:hlinkClick r:id="" action="ppaction://media"/>
            <a:extLst>
              <a:ext uri="{FF2B5EF4-FFF2-40B4-BE49-F238E27FC236}">
                <a16:creationId xmlns:a16="http://schemas.microsoft.com/office/drawing/2014/main" id="{84BD6EC7-E3B7-C316-3825-926E2BDDF8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28975" y="1200508"/>
            <a:ext cx="6189578" cy="46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3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9C3E77-142E-4E22-A94D-BC0DC615DA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3C679BF-5D73-4C45-AA57-96D2CD4454A0}"/>
              </a:ext>
            </a:extLst>
          </p:cNvPr>
          <p:cNvGrpSpPr/>
          <p:nvPr/>
        </p:nvGrpSpPr>
        <p:grpSpPr>
          <a:xfrm>
            <a:off x="4146329" y="2363543"/>
            <a:ext cx="3899337" cy="2215992"/>
            <a:chOff x="4146329" y="2385845"/>
            <a:chExt cx="3899337" cy="22159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7B3570-2F17-46AA-AEE5-86F942F59EE1}"/>
                </a:ext>
              </a:extLst>
            </p:cNvPr>
            <p:cNvSpPr txBox="1"/>
            <p:nvPr/>
          </p:nvSpPr>
          <p:spPr>
            <a:xfrm>
              <a:off x="4223533" y="2385845"/>
              <a:ext cx="374493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chemeClr val="bg1"/>
                  </a:solidFill>
                  <a:latin typeface="+mj-lt"/>
                </a:rPr>
                <a:t>PART 2</a:t>
              </a:r>
              <a:endParaRPr lang="ko-KR" altLang="en-US" sz="7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E66768-4106-4FC7-8373-0682EB79C532}"/>
                </a:ext>
              </a:extLst>
            </p:cNvPr>
            <p:cNvSpPr txBox="1"/>
            <p:nvPr/>
          </p:nvSpPr>
          <p:spPr>
            <a:xfrm>
              <a:off x="4146329" y="3586174"/>
              <a:ext cx="3899337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000" b="1" dirty="0" err="1">
                  <a:solidFill>
                    <a:schemeClr val="bg1"/>
                  </a:solidFill>
                  <a:latin typeface="+mj-ea"/>
                  <a:ea typeface="+mj-ea"/>
                </a:rPr>
                <a:t>In</a:t>
              </a:r>
              <a:r>
                <a:rPr lang="ko-KR" altLang="en-US" sz="60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6000" b="1" dirty="0" err="1">
                  <a:latin typeface="+mj-ea"/>
                  <a:ea typeface="+mj-ea"/>
                </a:rPr>
                <a:t>Ger</a:t>
              </a:r>
              <a:r>
                <a:rPr lang="ko-KR" altLang="en-US" sz="6000" b="1" dirty="0" err="1">
                  <a:solidFill>
                    <a:srgbClr val="FF0000"/>
                  </a:solidFill>
                  <a:latin typeface="+mj-ea"/>
                  <a:ea typeface="+mj-ea"/>
                </a:rPr>
                <a:t>ma</a:t>
              </a:r>
              <a:r>
                <a:rPr lang="ko-KR" altLang="en-US" sz="6000" b="1" dirty="0" err="1">
                  <a:solidFill>
                    <a:srgbClr val="FFFF00"/>
                  </a:solidFill>
                  <a:latin typeface="+mj-ea"/>
                  <a:ea typeface="+mj-ea"/>
                </a:rPr>
                <a:t>ny</a:t>
              </a:r>
              <a:endParaRPr lang="ko-KR" b="1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 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5065EEF4-67CE-A3F3-890D-C67DD02B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998" y="1380704"/>
            <a:ext cx="4620889" cy="49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1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 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3">
            <a:extLst>
              <a:ext uri="{FF2B5EF4-FFF2-40B4-BE49-F238E27FC236}">
                <a16:creationId xmlns:a16="http://schemas.microsoft.com/office/drawing/2014/main" id="{8140C88F-D7C1-759D-C08A-EC2A95E3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03" y="945347"/>
            <a:ext cx="5049794" cy="52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6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747BA154-F205-46C0-A224-1DD4AD5BD928}"/>
              </a:ext>
            </a:extLst>
          </p:cNvPr>
          <p:cNvSpPr txBox="1"/>
          <p:nvPr/>
        </p:nvSpPr>
        <p:spPr>
          <a:xfrm>
            <a:off x="2184393" y="1854127"/>
            <a:ext cx="32613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ko-KR" altLang="en-US" sz="1400" spc="-150" dirty="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55B27-AE5E-2612-DB65-070E407D49DE}"/>
              </a:ext>
            </a:extLst>
          </p:cNvPr>
          <p:cNvSpPr txBox="1"/>
          <p:nvPr/>
        </p:nvSpPr>
        <p:spPr>
          <a:xfrm>
            <a:off x="431320" y="862641"/>
            <a:ext cx="685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study! - RULE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C8227D-8065-3100-52A0-5CE23D8152B4}"/>
              </a:ext>
            </a:extLst>
          </p:cNvPr>
          <p:cNvSpPr/>
          <p:nvPr/>
        </p:nvSpPr>
        <p:spPr>
          <a:xfrm>
            <a:off x="957334" y="178361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A005DC-CC7D-C729-AB05-331C00B5072E}"/>
              </a:ext>
            </a:extLst>
          </p:cNvPr>
          <p:cNvSpPr/>
          <p:nvPr/>
        </p:nvSpPr>
        <p:spPr>
          <a:xfrm>
            <a:off x="2595457" y="1783620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3AA303-48AC-2620-5D24-8CDB12399F22}"/>
              </a:ext>
            </a:extLst>
          </p:cNvPr>
          <p:cNvSpPr txBox="1"/>
          <p:nvPr/>
        </p:nvSpPr>
        <p:spPr>
          <a:xfrm>
            <a:off x="1301496" y="1983499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57FA4-3128-E229-7047-26D43C2AB55D}"/>
              </a:ext>
            </a:extLst>
          </p:cNvPr>
          <p:cNvSpPr txBox="1"/>
          <p:nvPr/>
        </p:nvSpPr>
        <p:spPr>
          <a:xfrm>
            <a:off x="2960806" y="1983500"/>
            <a:ext cx="212750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No</a:t>
            </a:r>
            <a:r>
              <a:rPr lang="ko-KR" altLang="en-US" sz="3200" spc="-300" dirty="0"/>
              <a:t> </a:t>
            </a:r>
            <a:r>
              <a:rPr lang="ko-KR" altLang="en-US" sz="3200" spc="-300" dirty="0" err="1"/>
              <a:t>English</a:t>
            </a:r>
            <a:r>
              <a:rPr lang="ko-KR" altLang="en-US" sz="3200" spc="-300" dirty="0"/>
              <a:t>!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FDEBC-72C7-81CA-52BF-471DF6A603C3}"/>
              </a:ext>
            </a:extLst>
          </p:cNvPr>
          <p:cNvSpPr/>
          <p:nvPr/>
        </p:nvSpPr>
        <p:spPr>
          <a:xfrm>
            <a:off x="957332" y="3368480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FB6DD2-1C30-F957-3AF8-CE29A5B87B0E}"/>
              </a:ext>
            </a:extLst>
          </p:cNvPr>
          <p:cNvSpPr/>
          <p:nvPr/>
        </p:nvSpPr>
        <p:spPr>
          <a:xfrm>
            <a:off x="2595455" y="3368481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59BE5-0089-6CE5-B4E8-1F8D3D7C3663}"/>
              </a:ext>
            </a:extLst>
          </p:cNvPr>
          <p:cNvSpPr txBox="1"/>
          <p:nvPr/>
        </p:nvSpPr>
        <p:spPr>
          <a:xfrm>
            <a:off x="1301494" y="3568360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98BC8B-C2EA-6579-45D0-A4E0977FBFD1}"/>
              </a:ext>
            </a:extLst>
          </p:cNvPr>
          <p:cNvSpPr txBox="1"/>
          <p:nvPr/>
        </p:nvSpPr>
        <p:spPr>
          <a:xfrm>
            <a:off x="2960804" y="3568361"/>
            <a:ext cx="259077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No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Grammar</a:t>
            </a:r>
            <a:r>
              <a:rPr lang="ko-KR" altLang="en-US" sz="3200" spc="-300" dirty="0"/>
              <a:t>!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6DD11B-53EA-141F-DB47-F3F2A172FE10}"/>
              </a:ext>
            </a:extLst>
          </p:cNvPr>
          <p:cNvSpPr/>
          <p:nvPr/>
        </p:nvSpPr>
        <p:spPr>
          <a:xfrm>
            <a:off x="957330" y="495334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84A64F-1530-E274-AE99-C99E043A60AB}"/>
              </a:ext>
            </a:extLst>
          </p:cNvPr>
          <p:cNvSpPr/>
          <p:nvPr/>
        </p:nvSpPr>
        <p:spPr>
          <a:xfrm>
            <a:off x="2595453" y="4953342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43AB22-3BA3-7635-96B8-6C02D1BA5DD2}"/>
              </a:ext>
            </a:extLst>
          </p:cNvPr>
          <p:cNvSpPr txBox="1"/>
          <p:nvPr/>
        </p:nvSpPr>
        <p:spPr>
          <a:xfrm>
            <a:off x="1301492" y="5153221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E51F43-9978-3002-905E-F14B027BAB1C}"/>
              </a:ext>
            </a:extLst>
          </p:cNvPr>
          <p:cNvSpPr txBox="1"/>
          <p:nvPr/>
        </p:nvSpPr>
        <p:spPr>
          <a:xfrm>
            <a:off x="2960802" y="5153222"/>
            <a:ext cx="266611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No</a:t>
            </a:r>
            <a:r>
              <a:rPr lang="ko-KR" altLang="en-US" sz="3200" spc="-300" dirty="0"/>
              <a:t> </a:t>
            </a:r>
            <a:r>
              <a:rPr lang="ko-KR" altLang="en-US" sz="3200" spc="-300" dirty="0" err="1"/>
              <a:t>Correction</a:t>
            </a:r>
            <a:r>
              <a:rPr lang="ko-KR" altLang="en-US" sz="3200" spc="-3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226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E55B27-AE5E-2612-DB65-070E407D49DE}"/>
              </a:ext>
            </a:extLst>
          </p:cNvPr>
          <p:cNvSpPr txBox="1"/>
          <p:nvPr/>
        </p:nvSpPr>
        <p:spPr>
          <a:xfrm>
            <a:off x="431320" y="862641"/>
            <a:ext cx="685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study! - Stuff to study~!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3" descr="텍스트, 사람, 실내, 벽이(가) 표시된 사진&#10;&#10;자동 생성된 설명">
            <a:extLst>
              <a:ext uri="{FF2B5EF4-FFF2-40B4-BE49-F238E27FC236}">
                <a16:creationId xmlns:a16="http://schemas.microsoft.com/office/drawing/2014/main" id="{C7A81D35-DCFE-44DF-CB6F-F17CB119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27" y="1451551"/>
            <a:ext cx="3594443" cy="4785546"/>
          </a:xfrm>
          <a:prstGeom prst="rect">
            <a:avLst/>
          </a:prstGeom>
        </p:spPr>
      </p:pic>
      <p:pic>
        <p:nvPicPr>
          <p:cNvPr id="4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2D8C8DB-C08C-58BC-AA2C-5B2AA7CDF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1351777"/>
            <a:ext cx="4500605" cy="2781473"/>
          </a:xfrm>
          <a:prstGeom prst="rect">
            <a:avLst/>
          </a:prstGeom>
        </p:spPr>
      </p:pic>
      <p:pic>
        <p:nvPicPr>
          <p:cNvPr id="9" name="그림 12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B394A8B5-BADA-9885-01AA-7A3089A1E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373" y="3782851"/>
            <a:ext cx="4720281" cy="27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7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E55B27-AE5E-2612-DB65-070E407D49DE}"/>
              </a:ext>
            </a:extLst>
          </p:cNvPr>
          <p:cNvSpPr txBox="1"/>
          <p:nvPr/>
        </p:nvSpPr>
        <p:spPr>
          <a:xfrm>
            <a:off x="431320" y="862641"/>
            <a:ext cx="685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study! - Tools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10">
            <a:extLst>
              <a:ext uri="{FF2B5EF4-FFF2-40B4-BE49-F238E27FC236}">
                <a16:creationId xmlns:a16="http://schemas.microsoft.com/office/drawing/2014/main" id="{423CBA4F-7CE3-8E3F-54FC-77491336C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912" y="1553372"/>
            <a:ext cx="1901389" cy="4114800"/>
          </a:xfrm>
          <a:prstGeom prst="rect">
            <a:avLst/>
          </a:prstGeom>
        </p:spPr>
      </p:pic>
      <p:pic>
        <p:nvPicPr>
          <p:cNvPr id="11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A281179-4AB3-8CBD-E6A6-2FDDD1447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79" y="1553372"/>
            <a:ext cx="1901389" cy="4114800"/>
          </a:xfrm>
          <a:prstGeom prst="rect">
            <a:avLst/>
          </a:prstGeom>
        </p:spPr>
      </p:pic>
      <p:pic>
        <p:nvPicPr>
          <p:cNvPr id="13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9E587302-9C09-A04D-EF0E-87E0EA899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68" y="1553256"/>
            <a:ext cx="4607378" cy="415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E55B27-AE5E-2612-DB65-070E407D49DE}"/>
              </a:ext>
            </a:extLst>
          </p:cNvPr>
          <p:cNvSpPr txBox="1"/>
          <p:nvPr/>
        </p:nvSpPr>
        <p:spPr>
          <a:xfrm>
            <a:off x="431320" y="862641"/>
            <a:ext cx="685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study! - Mindset!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7C805-BF59-ADE7-78AC-599B49F3E6CB}"/>
              </a:ext>
            </a:extLst>
          </p:cNvPr>
          <p:cNvSpPr txBox="1"/>
          <p:nvPr/>
        </p:nvSpPr>
        <p:spPr>
          <a:xfrm>
            <a:off x="945697" y="1809750"/>
            <a:ext cx="9545409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dirty="0">
                <a:ea typeface="+mn-lt"/>
                <a:cs typeface="+mn-lt"/>
              </a:rPr>
              <a:t>Ich</a:t>
            </a:r>
            <a:r>
              <a:rPr lang="ko-KR" altLang="en-US" sz="2800" b="1" dirty="0">
                <a:ea typeface="+mn-lt"/>
                <a:cs typeface="+mn-lt"/>
              </a:rPr>
              <a:t> </a:t>
            </a:r>
            <a:r>
              <a:rPr lang="en-US" altLang="ko-KR" sz="2800" b="1" dirty="0" err="1">
                <a:ea typeface="+mn-lt"/>
                <a:cs typeface="+mn-lt"/>
              </a:rPr>
              <a:t>verstehe</a:t>
            </a:r>
            <a:r>
              <a:rPr lang="ko-KR" altLang="en-US" sz="2800" b="1" dirty="0">
                <a:ea typeface="+mn-lt"/>
                <a:cs typeface="+mn-lt"/>
              </a:rPr>
              <a:t> </a:t>
            </a:r>
            <a:r>
              <a:rPr lang="en-US" altLang="ko-KR" sz="2800" b="1" dirty="0" err="1">
                <a:ea typeface="+mn-lt"/>
                <a:cs typeface="+mn-lt"/>
              </a:rPr>
              <a:t>nicht</a:t>
            </a:r>
            <a:r>
              <a:rPr lang="ko-KR" sz="2800" b="1" dirty="0">
                <a:ea typeface="+mn-lt"/>
                <a:cs typeface="+mn-lt"/>
              </a:rPr>
              <a:t>!</a:t>
            </a:r>
            <a:r>
              <a:rPr lang="ko-KR" altLang="en-US" sz="2800" b="1" dirty="0">
                <a:ea typeface="+mn-lt"/>
                <a:cs typeface="+mn-lt"/>
              </a:rPr>
              <a:t> </a:t>
            </a:r>
            <a:r>
              <a:rPr lang="en-US" altLang="ko-KR" sz="2800" b="1" dirty="0">
                <a:ea typeface="+mn-lt"/>
                <a:cs typeface="+mn-lt"/>
              </a:rPr>
              <a:t>Lesen</a:t>
            </a:r>
            <a:r>
              <a:rPr lang="ko-KR" altLang="en-US" sz="2800" b="1" dirty="0">
                <a:ea typeface="+mn-lt"/>
                <a:cs typeface="+mn-lt"/>
              </a:rPr>
              <a:t> </a:t>
            </a:r>
            <a:r>
              <a:rPr lang="en-US" altLang="ko-KR" sz="2800" b="1" dirty="0" err="1">
                <a:ea typeface="+mn-lt"/>
                <a:cs typeface="+mn-lt"/>
              </a:rPr>
              <a:t>wir</a:t>
            </a:r>
            <a:r>
              <a:rPr lang="ko-KR" altLang="en-US" sz="2800" b="1" dirty="0">
                <a:ea typeface="+mn-lt"/>
                <a:cs typeface="+mn-lt"/>
              </a:rPr>
              <a:t> </a:t>
            </a:r>
            <a:r>
              <a:rPr lang="en-US" altLang="ko-KR" sz="2800" b="1" dirty="0">
                <a:ea typeface="+mn-lt"/>
                <a:cs typeface="+mn-lt"/>
              </a:rPr>
              <a:t>die</a:t>
            </a:r>
            <a:r>
              <a:rPr lang="ko-KR" altLang="en-US" sz="2800" b="1" dirty="0">
                <a:ea typeface="+mn-lt"/>
                <a:cs typeface="+mn-lt"/>
              </a:rPr>
              <a:t> </a:t>
            </a:r>
            <a:r>
              <a:rPr lang="en-US" altLang="ko-KR" sz="2800" b="1" dirty="0" err="1">
                <a:ea typeface="+mn-lt"/>
                <a:cs typeface="+mn-lt"/>
              </a:rPr>
              <a:t>nächste</a:t>
            </a:r>
            <a:r>
              <a:rPr lang="ko-KR" sz="2800" b="1" dirty="0">
                <a:ea typeface="+mn-lt"/>
                <a:cs typeface="+mn-lt"/>
              </a:rPr>
              <a:t> </a:t>
            </a:r>
            <a:r>
              <a:rPr lang="en-US" altLang="ko-KR" sz="2800" b="1" dirty="0" err="1">
                <a:ea typeface="+mn-lt"/>
                <a:cs typeface="+mn-lt"/>
              </a:rPr>
              <a:t>Seite</a:t>
            </a:r>
            <a:r>
              <a:rPr lang="ko-KR" sz="2800" b="1" dirty="0">
                <a:ea typeface="+mn-lt"/>
                <a:cs typeface="+mn-lt"/>
              </a:rPr>
              <a:t>!!</a:t>
            </a:r>
          </a:p>
          <a:p>
            <a:endParaRPr lang="ko-KR" sz="2800" b="1" dirty="0">
              <a:ea typeface="+mn-lt"/>
              <a:cs typeface="+mn-lt"/>
            </a:endParaRPr>
          </a:p>
          <a:p>
            <a:endParaRPr lang="ko-KR" sz="2800" b="1" dirty="0">
              <a:ea typeface="+mn-lt"/>
              <a:cs typeface="+mn-lt"/>
            </a:endParaRPr>
          </a:p>
          <a:p>
            <a:endParaRPr lang="ko-KR" sz="2800" b="1" dirty="0">
              <a:ea typeface="+mn-lt"/>
              <a:cs typeface="+mn-lt"/>
            </a:endParaRPr>
          </a:p>
          <a:p>
            <a:endParaRPr lang="ko-KR" altLang="en-US" sz="2800" b="1" dirty="0">
              <a:ea typeface="+mn-lt"/>
              <a:cs typeface="+mn-lt"/>
            </a:endParaRPr>
          </a:p>
          <a:p>
            <a:r>
              <a:rPr lang="ko-KR" sz="3600" b="1" dirty="0">
                <a:solidFill>
                  <a:srgbClr val="FF0000"/>
                </a:solidFill>
                <a:ea typeface="+mn-lt"/>
                <a:cs typeface="+mn-lt"/>
              </a:rPr>
              <a:t>너는</a:t>
            </a:r>
            <a:r>
              <a:rPr lang="ko-KR" altLang="en-US" sz="3600" b="1" dirty="0">
                <a:solidFill>
                  <a:srgbClr val="FF0000"/>
                </a:solidFill>
                <a:ea typeface="+mn-lt"/>
                <a:cs typeface="+mn-lt"/>
              </a:rPr>
              <a:t> 현지인! 나는 외국인!</a:t>
            </a:r>
            <a:endParaRPr lang="ko-KR" sz="3600" b="1" dirty="0">
              <a:solidFill>
                <a:srgbClr val="FF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15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6E5EBD-C2F6-3623-4CFE-0C9CDA19DA71}"/>
              </a:ext>
            </a:extLst>
          </p:cNvPr>
          <p:cNvSpPr txBox="1"/>
          <p:nvPr/>
        </p:nvSpPr>
        <p:spPr>
          <a:xfrm>
            <a:off x="431320" y="862641"/>
            <a:ext cx="685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독일인과 친해지자!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03449-CC69-AF35-ACBD-0408E6694971}"/>
              </a:ext>
            </a:extLst>
          </p:cNvPr>
          <p:cNvSpPr/>
          <p:nvPr/>
        </p:nvSpPr>
        <p:spPr>
          <a:xfrm>
            <a:off x="420331" y="2451599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/>
              <a:t>파티</a:t>
            </a:r>
            <a:endParaRPr lang="ko-KR" sz="2400" dirty="0" err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7DF69-E002-6943-8131-20BB0A57023F}"/>
              </a:ext>
            </a:extLst>
          </p:cNvPr>
          <p:cNvSpPr/>
          <p:nvPr/>
        </p:nvSpPr>
        <p:spPr>
          <a:xfrm>
            <a:off x="4313911" y="245159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latin typeface="Montserrat Medium"/>
                <a:ea typeface="Montserrat Medium"/>
                <a:cs typeface="Montserrat Medium"/>
              </a:rPr>
              <a:t>운동</a:t>
            </a:r>
            <a:r>
              <a:rPr lang="en-US" sz="2400" b="1" dirty="0">
                <a:latin typeface="Montserrat Medium"/>
                <a:ea typeface="Montserrat Medium"/>
                <a:cs typeface="Montserrat Medium"/>
              </a:rPr>
              <a:t>​</a:t>
            </a:r>
            <a:endParaRPr lang="ko-KR" altLang="en-US" sz="24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41AB75-2859-2DCB-5D19-68B75B827469}"/>
              </a:ext>
            </a:extLst>
          </p:cNvPr>
          <p:cNvSpPr/>
          <p:nvPr/>
        </p:nvSpPr>
        <p:spPr>
          <a:xfrm>
            <a:off x="7991831" y="2451599"/>
            <a:ext cx="3525520" cy="2294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/>
              <a:t>기숙사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6713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6E5EBD-C2F6-3623-4CFE-0C9CDA19DA71}"/>
              </a:ext>
            </a:extLst>
          </p:cNvPr>
          <p:cNvSpPr txBox="1"/>
          <p:nvPr/>
        </p:nvSpPr>
        <p:spPr>
          <a:xfrm>
            <a:off x="431320" y="862641"/>
            <a:ext cx="685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1. 독일인과 친해지자!</a:t>
            </a:r>
            <a:endParaRPr 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03449-CC69-AF35-ACBD-0408E6694971}"/>
              </a:ext>
            </a:extLst>
          </p:cNvPr>
          <p:cNvSpPr/>
          <p:nvPr/>
        </p:nvSpPr>
        <p:spPr>
          <a:xfrm>
            <a:off x="4477647" y="251844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/>
              <a:t>파티</a:t>
            </a:r>
            <a:endParaRPr lang="ko-KR" sz="2400" dirty="0" err="1"/>
          </a:p>
        </p:txBody>
      </p:sp>
    </p:spTree>
    <p:extLst>
      <p:ext uri="{BB962C8B-B14F-4D97-AF65-F5344CB8AC3E}">
        <p14:creationId xmlns:p14="http://schemas.microsoft.com/office/powerpoint/2010/main" val="2644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30837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Why</a:t>
            </a:r>
            <a:r>
              <a:rPr lang="ko-KR" altLang="en-US" sz="3200" spc="-300" dirty="0"/>
              <a:t>!?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16F54E-AC70-44CC-832D-16991DA7411E}"/>
              </a:ext>
            </a:extLst>
          </p:cNvPr>
          <p:cNvSpPr/>
          <p:nvPr/>
        </p:nvSpPr>
        <p:spPr>
          <a:xfrm>
            <a:off x="957334" y="1783619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09156E-58E6-4F0F-A8A1-3D65239EECBA}"/>
              </a:ext>
            </a:extLst>
          </p:cNvPr>
          <p:cNvSpPr/>
          <p:nvPr/>
        </p:nvSpPr>
        <p:spPr>
          <a:xfrm>
            <a:off x="2595457" y="1783620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6943F-F7C6-4BFE-BF48-3BEB21C4A397}"/>
              </a:ext>
            </a:extLst>
          </p:cNvPr>
          <p:cNvSpPr txBox="1"/>
          <p:nvPr/>
        </p:nvSpPr>
        <p:spPr>
          <a:xfrm>
            <a:off x="1301496" y="1983499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BB3A3-7188-4BF2-AB6E-6909C0ABCDAF}"/>
              </a:ext>
            </a:extLst>
          </p:cNvPr>
          <p:cNvSpPr txBox="1"/>
          <p:nvPr/>
        </p:nvSpPr>
        <p:spPr>
          <a:xfrm>
            <a:off x="2960806" y="1983500"/>
            <a:ext cx="167225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/>
              <a:t>문화체험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81F642-F6A7-4231-99E9-592D7A132EF8}"/>
              </a:ext>
            </a:extLst>
          </p:cNvPr>
          <p:cNvSpPr/>
          <p:nvPr/>
        </p:nvSpPr>
        <p:spPr>
          <a:xfrm>
            <a:off x="957332" y="3368480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A9FCF7-A494-4EC3-9A98-BAD7A9850C7D}"/>
              </a:ext>
            </a:extLst>
          </p:cNvPr>
          <p:cNvSpPr/>
          <p:nvPr/>
        </p:nvSpPr>
        <p:spPr>
          <a:xfrm>
            <a:off x="2595455" y="3368481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A8100-43EA-45C4-800F-7C52286292B1}"/>
              </a:ext>
            </a:extLst>
          </p:cNvPr>
          <p:cNvSpPr txBox="1"/>
          <p:nvPr/>
        </p:nvSpPr>
        <p:spPr>
          <a:xfrm>
            <a:off x="1301494" y="3568360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9301D2-DDA9-4C43-8A7C-C6D9B1E38541}"/>
              </a:ext>
            </a:extLst>
          </p:cNvPr>
          <p:cNvSpPr txBox="1"/>
          <p:nvPr/>
        </p:nvSpPr>
        <p:spPr>
          <a:xfrm>
            <a:off x="2960804" y="3568361"/>
            <a:ext cx="187262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놀고싶다</a:t>
            </a:r>
            <a:r>
              <a:rPr lang="ko-KR" altLang="en-US" sz="3200" spc="-300" dirty="0"/>
              <a:t>~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3DBCD8-EC76-470A-A01F-205C0EC26E56}"/>
              </a:ext>
            </a:extLst>
          </p:cNvPr>
          <p:cNvSpPr/>
          <p:nvPr/>
        </p:nvSpPr>
        <p:spPr>
          <a:xfrm>
            <a:off x="957330" y="495334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CCAE4-2476-4AF9-9825-BF4B152CB733}"/>
              </a:ext>
            </a:extLst>
          </p:cNvPr>
          <p:cNvSpPr/>
          <p:nvPr/>
        </p:nvSpPr>
        <p:spPr>
          <a:xfrm>
            <a:off x="2595453" y="4953342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7BA32-EC5F-43E8-AFD9-7C738BD76544}"/>
              </a:ext>
            </a:extLst>
          </p:cNvPr>
          <p:cNvSpPr txBox="1"/>
          <p:nvPr/>
        </p:nvSpPr>
        <p:spPr>
          <a:xfrm>
            <a:off x="1301492" y="5153221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76AC3-FC50-4EE7-99C0-B6D2348EAC30}"/>
              </a:ext>
            </a:extLst>
          </p:cNvPr>
          <p:cNvSpPr txBox="1"/>
          <p:nvPr/>
        </p:nvSpPr>
        <p:spPr>
          <a:xfrm>
            <a:off x="2960802" y="5153222"/>
            <a:ext cx="268855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/>
              <a:t>자기만의 이유~</a:t>
            </a:r>
          </a:p>
        </p:txBody>
      </p:sp>
    </p:spTree>
    <p:extLst>
      <p:ext uri="{BB962C8B-B14F-4D97-AF65-F5344CB8AC3E}">
        <p14:creationId xmlns:p14="http://schemas.microsoft.com/office/powerpoint/2010/main" val="12098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 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3" descr="사람, 실내, 무대, 장면이(가) 표시된 사진&#10;&#10;자동 생성된 설명">
            <a:extLst>
              <a:ext uri="{FF2B5EF4-FFF2-40B4-BE49-F238E27FC236}">
                <a16:creationId xmlns:a16="http://schemas.microsoft.com/office/drawing/2014/main" id="{D95448FA-0265-167F-25C1-7204E6A6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78" y="3140109"/>
            <a:ext cx="2743200" cy="3654028"/>
          </a:xfrm>
          <a:prstGeom prst="rect">
            <a:avLst/>
          </a:prstGeom>
        </p:spPr>
      </p:pic>
      <p:pic>
        <p:nvPicPr>
          <p:cNvPr id="4" name="그림 5" descr="사람, 서있는, 실내, 사람들이(가) 표시된 사진&#10;&#10;자동 생성된 설명">
            <a:extLst>
              <a:ext uri="{FF2B5EF4-FFF2-40B4-BE49-F238E27FC236}">
                <a16:creationId xmlns:a16="http://schemas.microsoft.com/office/drawing/2014/main" id="{703C4331-7339-458E-DDD7-85B6B19B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5" y="789597"/>
            <a:ext cx="2743200" cy="3657600"/>
          </a:xfrm>
          <a:prstGeom prst="rect">
            <a:avLst/>
          </a:prstGeom>
        </p:spPr>
      </p:pic>
      <p:pic>
        <p:nvPicPr>
          <p:cNvPr id="6" name="그림 8" descr="사람, 그룹, 가장, 사람들이(가) 표시된 사진&#10;&#10;자동 생성된 설명">
            <a:extLst>
              <a:ext uri="{FF2B5EF4-FFF2-40B4-BE49-F238E27FC236}">
                <a16:creationId xmlns:a16="http://schemas.microsoft.com/office/drawing/2014/main" id="{DCA70CEE-118D-21A3-D02C-F764703B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842" y="787879"/>
            <a:ext cx="2239993" cy="2989053"/>
          </a:xfrm>
          <a:prstGeom prst="rect">
            <a:avLst/>
          </a:prstGeom>
        </p:spPr>
      </p:pic>
      <p:pic>
        <p:nvPicPr>
          <p:cNvPr id="9" name="그림 10" descr="사람, 실내, 천장, 가장이(가) 표시된 사진&#10;&#10;자동 생성된 설명">
            <a:extLst>
              <a:ext uri="{FF2B5EF4-FFF2-40B4-BE49-F238E27FC236}">
                <a16:creationId xmlns:a16="http://schemas.microsoft.com/office/drawing/2014/main" id="{14603A31-69D1-F23D-8D92-8C2D07AF9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161" y="2885256"/>
            <a:ext cx="2743200" cy="3657600"/>
          </a:xfrm>
          <a:prstGeom prst="rect">
            <a:avLst/>
          </a:prstGeom>
        </p:spPr>
      </p:pic>
      <p:pic>
        <p:nvPicPr>
          <p:cNvPr id="11" name="그림 12" descr="사람, 가장, 실내, 사람들이(가) 표시된 사진&#10;&#10;자동 생성된 설명">
            <a:extLst>
              <a:ext uri="{FF2B5EF4-FFF2-40B4-BE49-F238E27FC236}">
                <a16:creationId xmlns:a16="http://schemas.microsoft.com/office/drawing/2014/main" id="{93A321DA-82AB-05EC-0AEB-1AC39D852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121" y="789343"/>
            <a:ext cx="2743200" cy="3657600"/>
          </a:xfrm>
          <a:prstGeom prst="rect">
            <a:avLst/>
          </a:prstGeom>
        </p:spPr>
      </p:pic>
      <p:pic>
        <p:nvPicPr>
          <p:cNvPr id="2" name="그림 12" descr="사람, 가장, 사람들, 그룹이(가) 표시된 사진&#10;&#10;자동 생성된 설명">
            <a:extLst>
              <a:ext uri="{FF2B5EF4-FFF2-40B4-BE49-F238E27FC236}">
                <a16:creationId xmlns:a16="http://schemas.microsoft.com/office/drawing/2014/main" id="{B76B8E5F-BEE8-3253-3447-B53231F15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1533" y="3137687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6E5EBD-C2F6-3623-4CFE-0C9CDA19DA71}"/>
              </a:ext>
            </a:extLst>
          </p:cNvPr>
          <p:cNvSpPr txBox="1"/>
          <p:nvPr/>
        </p:nvSpPr>
        <p:spPr>
          <a:xfrm>
            <a:off x="431320" y="862641"/>
            <a:ext cx="685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1. 독일인과 친해지자!</a:t>
            </a:r>
            <a:endParaRPr 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7DF69-E002-6943-8131-20BB0A57023F}"/>
              </a:ext>
            </a:extLst>
          </p:cNvPr>
          <p:cNvSpPr/>
          <p:nvPr/>
        </p:nvSpPr>
        <p:spPr>
          <a:xfrm>
            <a:off x="4313911" y="245159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latin typeface="Montserrat Medium"/>
                <a:ea typeface="Montserrat Medium"/>
                <a:cs typeface="Montserrat Medium"/>
              </a:rPr>
              <a:t>운동</a:t>
            </a:r>
            <a:r>
              <a:rPr lang="en-US" sz="2400" b="1" dirty="0">
                <a:latin typeface="Montserrat Medium"/>
                <a:ea typeface="Montserrat Medium"/>
                <a:cs typeface="Montserrat Medium"/>
              </a:rPr>
              <a:t>​</a:t>
            </a:r>
            <a:endParaRPr lang="ko-KR" altLang="en-US" sz="2400" b="1"/>
          </a:p>
        </p:txBody>
      </p:sp>
    </p:spTree>
    <p:extLst>
      <p:ext uri="{BB962C8B-B14F-4D97-AF65-F5344CB8AC3E}">
        <p14:creationId xmlns:p14="http://schemas.microsoft.com/office/powerpoint/2010/main" val="14330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 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3" descr="사람, 의류, 가장, 스카프이(가) 표시된 사진&#10;&#10;자동 생성된 설명">
            <a:extLst>
              <a:ext uri="{FF2B5EF4-FFF2-40B4-BE49-F238E27FC236}">
                <a16:creationId xmlns:a16="http://schemas.microsoft.com/office/drawing/2014/main" id="{8E4D4ECF-E538-E6BB-2E0A-CD4BD906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11" y="1201526"/>
            <a:ext cx="2743200" cy="3652844"/>
          </a:xfrm>
          <a:prstGeom prst="rect">
            <a:avLst/>
          </a:prstGeom>
        </p:spPr>
      </p:pic>
      <p:pic>
        <p:nvPicPr>
          <p:cNvPr id="14" name="그림 14" descr="실내이(가) 표시된 사진&#10;&#10;자동 생성된 설명">
            <a:extLst>
              <a:ext uri="{FF2B5EF4-FFF2-40B4-BE49-F238E27FC236}">
                <a16:creationId xmlns:a16="http://schemas.microsoft.com/office/drawing/2014/main" id="{A4F62B1E-3977-8483-CB3E-4031084F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84" y="1840832"/>
            <a:ext cx="3665621" cy="488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 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6E5EBD-C2F6-3623-4CFE-0C9CDA19DA71}"/>
              </a:ext>
            </a:extLst>
          </p:cNvPr>
          <p:cNvSpPr txBox="1"/>
          <p:nvPr/>
        </p:nvSpPr>
        <p:spPr>
          <a:xfrm>
            <a:off x="431320" y="862641"/>
            <a:ext cx="685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1. 독일인과 친해지자!</a:t>
            </a:r>
            <a:endParaRPr 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7DF69-E002-6943-8131-20BB0A57023F}"/>
              </a:ext>
            </a:extLst>
          </p:cNvPr>
          <p:cNvSpPr/>
          <p:nvPr/>
        </p:nvSpPr>
        <p:spPr>
          <a:xfrm>
            <a:off x="4313911" y="245159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>
                <a:latin typeface="Montserrat Medium"/>
                <a:ea typeface="Montserrat Medium"/>
                <a:cs typeface="Montserrat Medium"/>
              </a:rPr>
              <a:t>운동</a:t>
            </a:r>
            <a:r>
              <a:rPr lang="en-US" sz="2400" b="1" dirty="0">
                <a:latin typeface="Montserrat Medium"/>
                <a:ea typeface="Montserrat Medium"/>
                <a:cs typeface="Montserrat Medium"/>
              </a:rPr>
              <a:t>​</a:t>
            </a:r>
            <a:endParaRPr lang="ko-KR" altLang="en-US" sz="24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41AB75-2859-2DCB-5D19-68B75B827469}"/>
              </a:ext>
            </a:extLst>
          </p:cNvPr>
          <p:cNvSpPr/>
          <p:nvPr/>
        </p:nvSpPr>
        <p:spPr>
          <a:xfrm>
            <a:off x="4315515" y="2451599"/>
            <a:ext cx="3525520" cy="2294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b="1" dirty="0"/>
              <a:t>기숙사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89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24131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In</a:t>
            </a:r>
            <a:r>
              <a:rPr lang="ko-KR" altLang="en-US" sz="3200" spc="-300" dirty="0"/>
              <a:t> 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사람, 실내, 그룹이(가) 표시된 사진&#10;&#10;자동 생성된 설명">
            <a:extLst>
              <a:ext uri="{FF2B5EF4-FFF2-40B4-BE49-F238E27FC236}">
                <a16:creationId xmlns:a16="http://schemas.microsoft.com/office/drawing/2014/main" id="{9654DDC3-014D-3004-6CFE-376CFA07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9" y="1185779"/>
            <a:ext cx="2743200" cy="3657600"/>
          </a:xfrm>
          <a:prstGeom prst="rect">
            <a:avLst/>
          </a:prstGeom>
        </p:spPr>
      </p:pic>
      <p:pic>
        <p:nvPicPr>
          <p:cNvPr id="3" name="그림 3" descr="사람, 가장, 그룹, 사람들이(가) 표시된 사진&#10;&#10;자동 생성된 설명">
            <a:extLst>
              <a:ext uri="{FF2B5EF4-FFF2-40B4-BE49-F238E27FC236}">
                <a16:creationId xmlns:a16="http://schemas.microsoft.com/office/drawing/2014/main" id="{EE1332E8-9A19-655C-28DA-630C5B911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84" y="956511"/>
            <a:ext cx="4039936" cy="3033294"/>
          </a:xfrm>
          <a:prstGeom prst="rect">
            <a:avLst/>
          </a:prstGeom>
        </p:spPr>
      </p:pic>
      <p:pic>
        <p:nvPicPr>
          <p:cNvPr id="4" name="그림 5" descr="사람, 실내, 벽, 그룹이(가) 표시된 사진&#10;&#10;자동 생성된 설명">
            <a:extLst>
              <a:ext uri="{FF2B5EF4-FFF2-40B4-BE49-F238E27FC236}">
                <a16:creationId xmlns:a16="http://schemas.microsoft.com/office/drawing/2014/main" id="{232E552A-C244-E806-733F-1438660A7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506" y="669090"/>
            <a:ext cx="4093410" cy="3073400"/>
          </a:xfrm>
          <a:prstGeom prst="rect">
            <a:avLst/>
          </a:prstGeom>
        </p:spPr>
      </p:pic>
      <p:pic>
        <p:nvPicPr>
          <p:cNvPr id="6" name="그림 8" descr="잔디, 하늘, 실외, 사람들이(가) 표시된 사진&#10;&#10;자동 생성된 설명">
            <a:extLst>
              <a:ext uri="{FF2B5EF4-FFF2-40B4-BE49-F238E27FC236}">
                <a16:creationId xmlns:a16="http://schemas.microsoft.com/office/drawing/2014/main" id="{9A24590B-0566-F2A5-A5B0-555007757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762" y="2474495"/>
            <a:ext cx="2341846" cy="4114800"/>
          </a:xfrm>
          <a:prstGeom prst="rect">
            <a:avLst/>
          </a:prstGeom>
        </p:spPr>
      </p:pic>
      <p:pic>
        <p:nvPicPr>
          <p:cNvPr id="9" name="그림 10" descr="벽, 실내, 사람, 사람들이(가) 표시된 사진&#10;&#10;자동 생성된 설명">
            <a:extLst>
              <a:ext uri="{FF2B5EF4-FFF2-40B4-BE49-F238E27FC236}">
                <a16:creationId xmlns:a16="http://schemas.microsoft.com/office/drawing/2014/main" id="{7AC702C4-3A98-6EF2-2237-388C893D8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3391568"/>
            <a:ext cx="2335464" cy="30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6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76896A-4C59-4A52-A1A4-67B59C09D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133" y="286846"/>
            <a:ext cx="6297733" cy="357383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6885-A50E-4815-BED9-B9EEB72B5E53}"/>
              </a:ext>
            </a:extLst>
          </p:cNvPr>
          <p:cNvGrpSpPr/>
          <p:nvPr/>
        </p:nvGrpSpPr>
        <p:grpSpPr>
          <a:xfrm>
            <a:off x="3697811" y="3860682"/>
            <a:ext cx="4796378" cy="2215992"/>
            <a:chOff x="3697811" y="2385845"/>
            <a:chExt cx="4796378" cy="2215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4F1840-E85C-484C-B235-CA350F5278BB}"/>
                </a:ext>
              </a:extLst>
            </p:cNvPr>
            <p:cNvSpPr txBox="1"/>
            <p:nvPr/>
          </p:nvSpPr>
          <p:spPr>
            <a:xfrm>
              <a:off x="4223533" y="2385845"/>
              <a:ext cx="374493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PART 3</a:t>
              </a:r>
              <a:endParaRPr lang="ko-KR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695A92-22B8-40A8-845A-04A046641717}"/>
                </a:ext>
              </a:extLst>
            </p:cNvPr>
            <p:cNvSpPr txBox="1"/>
            <p:nvPr/>
          </p:nvSpPr>
          <p:spPr>
            <a:xfrm>
              <a:off x="3697811" y="3586174"/>
              <a:ext cx="4796378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After</a:t>
              </a:r>
              <a:r>
                <a:rPr lang="ko-KR" alt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6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Ger</a:t>
              </a:r>
              <a:r>
                <a:rPr lang="ko-KR" altLang="en-US" sz="6000" dirty="0" err="1">
                  <a:solidFill>
                    <a:srgbClr val="FF0000"/>
                  </a:solidFill>
                  <a:latin typeface="+mj-ea"/>
                  <a:ea typeface="+mj-ea"/>
                </a:rPr>
                <a:t>ma</a:t>
              </a:r>
              <a:r>
                <a:rPr lang="ko-KR" altLang="en-US" sz="6000" dirty="0" err="1">
                  <a:solidFill>
                    <a:srgbClr val="FFFF00"/>
                  </a:solidFill>
                  <a:latin typeface="+mj-ea"/>
                  <a:ea typeface="+mj-ea"/>
                </a:rPr>
                <a:t>ny</a:t>
              </a:r>
              <a:endParaRPr lang="ko-KR" altLang="en-US" sz="6000" dirty="0">
                <a:solidFill>
                  <a:srgbClr val="FFFF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29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275428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After</a:t>
            </a:r>
            <a:r>
              <a:rPr lang="ko-KR" altLang="en-US" sz="3200" spc="-300" dirty="0"/>
              <a:t> </a:t>
            </a:r>
            <a:r>
              <a:rPr lang="ko-KR" altLang="en-US" sz="3200" spc="-300" dirty="0" err="1"/>
              <a:t>Ger</a:t>
            </a:r>
            <a:r>
              <a:rPr lang="ko-KR" altLang="en-US" sz="3200" spc="-300" dirty="0" err="1">
                <a:solidFill>
                  <a:srgbClr val="FF0000"/>
                </a:solidFill>
              </a:rPr>
              <a:t>ma</a:t>
            </a:r>
            <a:r>
              <a:rPr lang="ko-KR" altLang="en-US" sz="3200" spc="-300" dirty="0" err="1">
                <a:solidFill>
                  <a:schemeClr val="accent3"/>
                </a:solidFill>
              </a:rPr>
              <a:t>ny</a:t>
            </a:r>
            <a:endParaRPr lang="ko-KR" altLang="en-US" sz="3200" spc="-300">
              <a:solidFill>
                <a:schemeClr val="accent3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7F2606C-C358-F688-0037-D6365731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4" y="1902698"/>
            <a:ext cx="5343359" cy="2557973"/>
          </a:xfrm>
          <a:prstGeom prst="rect">
            <a:avLst/>
          </a:prstGeom>
        </p:spPr>
      </p:pic>
      <p:pic>
        <p:nvPicPr>
          <p:cNvPr id="3" name="그림 3" descr="텍스트, 사람, 실내, 디스플레이이(가) 표시된 사진&#10;&#10;자동 생성된 설명">
            <a:extLst>
              <a:ext uri="{FF2B5EF4-FFF2-40B4-BE49-F238E27FC236}">
                <a16:creationId xmlns:a16="http://schemas.microsoft.com/office/drawing/2014/main" id="{C278F465-A634-2413-B811-BB4B0AA52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190" y="1747875"/>
            <a:ext cx="2883569" cy="2860933"/>
          </a:xfrm>
          <a:prstGeom prst="rect">
            <a:avLst/>
          </a:prstGeom>
        </p:spPr>
      </p:pic>
      <p:pic>
        <p:nvPicPr>
          <p:cNvPr id="6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7FC6115-277E-9655-F588-1FE339292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67559" y="2201778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1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80C63A-A0C0-4026-907D-A26F3941EF3D}"/>
              </a:ext>
            </a:extLst>
          </p:cNvPr>
          <p:cNvSpPr/>
          <p:nvPr/>
        </p:nvSpPr>
        <p:spPr>
          <a:xfrm>
            <a:off x="3257107" y="2705986"/>
            <a:ext cx="5677786" cy="144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4A1AF-87AD-481A-9488-185398837977}"/>
              </a:ext>
            </a:extLst>
          </p:cNvPr>
          <p:cNvSpPr txBox="1"/>
          <p:nvPr/>
        </p:nvSpPr>
        <p:spPr>
          <a:xfrm>
            <a:off x="4415964" y="3021977"/>
            <a:ext cx="3360087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4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Fragen</a:t>
            </a:r>
            <a:r>
              <a:rPr lang="ko-KR" altLang="en-US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 (질문)</a:t>
            </a:r>
          </a:p>
        </p:txBody>
      </p:sp>
    </p:spTree>
    <p:extLst>
      <p:ext uri="{BB962C8B-B14F-4D97-AF65-F5344CB8AC3E}">
        <p14:creationId xmlns:p14="http://schemas.microsoft.com/office/powerpoint/2010/main" val="40391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 altLang="en-US" sz="3200" spc="-3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C557BF1-20AF-61EF-20B3-16E9D7B2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5" y="824486"/>
            <a:ext cx="2743200" cy="1758462"/>
          </a:xfrm>
          <a:prstGeom prst="rect">
            <a:avLst/>
          </a:prstGeom>
        </p:spPr>
      </p:pic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F488E22-0720-0AD3-7DAB-C720DE31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796" y="870516"/>
            <a:ext cx="2743200" cy="1695157"/>
          </a:xfrm>
          <a:prstGeom prst="rect">
            <a:avLst/>
          </a:prstGeom>
        </p:spPr>
      </p:pic>
      <p:pic>
        <p:nvPicPr>
          <p:cNvPr id="11" name="그림 12" descr="화살이(가) 표시된 사진&#10;&#10;자동 생성된 설명">
            <a:extLst>
              <a:ext uri="{FF2B5EF4-FFF2-40B4-BE49-F238E27FC236}">
                <a16:creationId xmlns:a16="http://schemas.microsoft.com/office/drawing/2014/main" id="{DE04B8C0-2D64-FA3B-2D07-F92B37DB3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325" y="867729"/>
            <a:ext cx="2743200" cy="1441938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86C70DF-FE20-D23D-6033-F43A6774E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76" y="3010265"/>
            <a:ext cx="2757580" cy="1728866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D6C0B0F3-B798-DC4D-4415-918FAAA0E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796" y="3015861"/>
            <a:ext cx="2743200" cy="998806"/>
          </a:xfrm>
          <a:prstGeom prst="rect">
            <a:avLst/>
          </a:prstGeom>
        </p:spPr>
      </p:pic>
      <p:pic>
        <p:nvPicPr>
          <p:cNvPr id="15" name="그림 15" descr="텍스트, 화살이(가) 표시된 사진&#10;&#10;자동 생성된 설명">
            <a:extLst>
              <a:ext uri="{FF2B5EF4-FFF2-40B4-BE49-F238E27FC236}">
                <a16:creationId xmlns:a16="http://schemas.microsoft.com/office/drawing/2014/main" id="{39D4AF9E-27D4-4458-290C-8FC55774C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324" y="3004950"/>
            <a:ext cx="2743200" cy="14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 altLang="en-US" sz="3200" spc="-3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990B4E-98A9-F36C-CBB4-ED4A1C22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5" y="959830"/>
            <a:ext cx="11394934" cy="2267966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3AAFD0A-76BD-DA57-E624-5E66E960B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4" y="3627313"/>
            <a:ext cx="11388191" cy="20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6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30837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Why</a:t>
            </a:r>
            <a:r>
              <a:rPr lang="ko-KR" altLang="en-US" sz="3200" spc="-300" dirty="0"/>
              <a:t>!?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83D0D565-8EB9-53EB-50EF-0498ED43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617133"/>
            <a:ext cx="5822950" cy="435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 altLang="en-US" sz="3200" spc="-3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22EFF029-3745-4CBB-A6B4-9E7C09A2185C}"/>
              </a:ext>
            </a:extLst>
          </p:cNvPr>
          <p:cNvSpPr txBox="1"/>
          <p:nvPr/>
        </p:nvSpPr>
        <p:spPr>
          <a:xfrm>
            <a:off x="1226254" y="1525853"/>
            <a:ext cx="642236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</a:rPr>
              <a:t>   📞       010 2183 8881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EA811-CA3D-4ACD-F00E-C711AA7EC070}"/>
              </a:ext>
            </a:extLst>
          </p:cNvPr>
          <p:cNvSpPr txBox="1"/>
          <p:nvPr/>
        </p:nvSpPr>
        <p:spPr>
          <a:xfrm>
            <a:off x="1226254" y="2321274"/>
            <a:ext cx="642236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</a:rPr>
              <a:t>              📨       abc29887@naver.com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EC0C1-9AD9-655A-8E46-851372B72B32}"/>
              </a:ext>
            </a:extLst>
          </p:cNvPr>
          <p:cNvSpPr txBox="1"/>
          <p:nvPr/>
        </p:nvSpPr>
        <p:spPr>
          <a:xfrm>
            <a:off x="1226254" y="3196905"/>
            <a:ext cx="642236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/>
              </a:rPr>
              <a:t>ho0j</a:t>
            </a: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ACAE5EFA-7393-7BBC-4E2E-17F173F0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196389"/>
            <a:ext cx="323516" cy="32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91478-05B7-77CB-65AF-8BFC6E179E79}"/>
              </a:ext>
            </a:extLst>
          </p:cNvPr>
          <p:cNvSpPr txBox="1"/>
          <p:nvPr/>
        </p:nvSpPr>
        <p:spPr>
          <a:xfrm>
            <a:off x="3924638" y="950813"/>
            <a:ext cx="41808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/>
              <a:t>전호영</a:t>
            </a:r>
            <a:r>
              <a:rPr lang="ko-KR" altLang="en-US" dirty="0"/>
              <a:t> (산업보안학과)</a:t>
            </a:r>
          </a:p>
        </p:txBody>
      </p:sp>
    </p:spTree>
    <p:extLst>
      <p:ext uri="{BB962C8B-B14F-4D97-AF65-F5344CB8AC3E}">
        <p14:creationId xmlns:p14="http://schemas.microsoft.com/office/powerpoint/2010/main" val="62914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02874C-22E8-415E-B516-334525E905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FE28F3-D3D3-4AC5-8A11-B8D26D7AE04D}"/>
              </a:ext>
            </a:extLst>
          </p:cNvPr>
          <p:cNvSpPr/>
          <p:nvPr/>
        </p:nvSpPr>
        <p:spPr>
          <a:xfrm>
            <a:off x="3783980" y="814040"/>
            <a:ext cx="4624039" cy="1170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83336-FA2D-482F-BD94-98745E077BE4}"/>
              </a:ext>
            </a:extLst>
          </p:cNvPr>
          <p:cNvSpPr txBox="1"/>
          <p:nvPr/>
        </p:nvSpPr>
        <p:spPr>
          <a:xfrm>
            <a:off x="4723092" y="1073638"/>
            <a:ext cx="274581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600" dirty="0" err="1">
                <a:latin typeface="+mj-ea"/>
                <a:ea typeface="+mj-ea"/>
              </a:rPr>
              <a:t>Danke</a:t>
            </a:r>
            <a:r>
              <a:rPr lang="ko-KR" altLang="en-US" sz="3600" dirty="0">
                <a:latin typeface="+mj-ea"/>
                <a:ea typeface="+mj-ea"/>
              </a:rPr>
              <a:t> </a:t>
            </a:r>
            <a:r>
              <a:rPr lang="ko-KR" altLang="en-US" sz="3600" dirty="0" err="1">
                <a:latin typeface="+mj-ea"/>
                <a:ea typeface="+mj-ea"/>
              </a:rPr>
              <a:t>Schön</a:t>
            </a:r>
            <a:r>
              <a:rPr lang="ko-KR" altLang="en-US" sz="3600" dirty="0">
                <a:latin typeface="+mj-ea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7928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30837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Why</a:t>
            </a:r>
            <a:r>
              <a:rPr lang="ko-KR" altLang="en-US" sz="3200" spc="-300" dirty="0"/>
              <a:t>!?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3">
            <a:extLst>
              <a:ext uri="{FF2B5EF4-FFF2-40B4-BE49-F238E27FC236}">
                <a16:creationId xmlns:a16="http://schemas.microsoft.com/office/drawing/2014/main" id="{1A14511B-32A0-C1D8-80B1-D1D4E095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67" y="1479189"/>
            <a:ext cx="2743200" cy="3793787"/>
          </a:xfrm>
          <a:prstGeom prst="rect">
            <a:avLst/>
          </a:prstGeom>
        </p:spPr>
      </p:pic>
      <p:pic>
        <p:nvPicPr>
          <p:cNvPr id="6" name="그림 8" descr="사람, 창문, 실내, 젊은이(가) 표시된 사진&#10;&#10;자동 생성된 설명">
            <a:extLst>
              <a:ext uri="{FF2B5EF4-FFF2-40B4-BE49-F238E27FC236}">
                <a16:creationId xmlns:a16="http://schemas.microsoft.com/office/drawing/2014/main" id="{1FD42E44-EDFD-27EC-B4E9-DD32092B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317" y="1585383"/>
            <a:ext cx="5050367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30837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Why</a:t>
            </a:r>
            <a:r>
              <a:rPr lang="ko-KR" altLang="en-US" sz="3200" spc="-300" dirty="0"/>
              <a:t>!?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3" descr="식물이(가) 표시된 사진&#10;&#10;자동 생성된 설명">
            <a:extLst>
              <a:ext uri="{FF2B5EF4-FFF2-40B4-BE49-F238E27FC236}">
                <a16:creationId xmlns:a16="http://schemas.microsoft.com/office/drawing/2014/main" id="{1AB8AA94-9DB3-B37C-E03A-BD1673A8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38" y="1436688"/>
            <a:ext cx="5891741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2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130837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Why</a:t>
            </a:r>
            <a:r>
              <a:rPr lang="ko-KR" altLang="en-US" sz="3200" spc="-300" dirty="0"/>
              <a:t>!?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3DBCD8-EC76-470A-A01F-205C0EC26E56}"/>
              </a:ext>
            </a:extLst>
          </p:cNvPr>
          <p:cNvSpPr/>
          <p:nvPr/>
        </p:nvSpPr>
        <p:spPr>
          <a:xfrm>
            <a:off x="1025366" y="315719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CCAE4-2476-4AF9-9825-BF4B152CB733}"/>
              </a:ext>
            </a:extLst>
          </p:cNvPr>
          <p:cNvSpPr/>
          <p:nvPr/>
        </p:nvSpPr>
        <p:spPr>
          <a:xfrm>
            <a:off x="2663489" y="3157198"/>
            <a:ext cx="8388193" cy="98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67BA32-EC5F-43E8-AFD9-7C738BD76544}"/>
              </a:ext>
            </a:extLst>
          </p:cNvPr>
          <p:cNvSpPr txBox="1"/>
          <p:nvPr/>
        </p:nvSpPr>
        <p:spPr>
          <a:xfrm>
            <a:off x="1525018" y="3357077"/>
            <a:ext cx="58221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🇩🇪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76AC3-FC50-4EE7-99C0-B6D2348EAC30}"/>
              </a:ext>
            </a:extLst>
          </p:cNvPr>
          <p:cNvSpPr txBox="1"/>
          <p:nvPr/>
        </p:nvSpPr>
        <p:spPr>
          <a:xfrm>
            <a:off x="3028838" y="3357078"/>
            <a:ext cx="388119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/>
              <a:t>독일어를 배워보자!!!!!!!!!</a:t>
            </a:r>
          </a:p>
        </p:txBody>
      </p:sp>
    </p:spTree>
    <p:extLst>
      <p:ext uri="{BB962C8B-B14F-4D97-AF65-F5344CB8AC3E}">
        <p14:creationId xmlns:p14="http://schemas.microsoft.com/office/powerpoint/2010/main" val="144363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CE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E9089E-4EBA-4F82-9911-4DD60E263D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6FE334-B5EB-4828-9919-3A82CD274DE9}"/>
              </a:ext>
            </a:extLst>
          </p:cNvPr>
          <p:cNvSpPr txBox="1"/>
          <p:nvPr/>
        </p:nvSpPr>
        <p:spPr>
          <a:xfrm>
            <a:off x="602168" y="891584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CONTENTS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505109-37BC-4620-80BE-E1D953062571}"/>
              </a:ext>
            </a:extLst>
          </p:cNvPr>
          <p:cNvCxnSpPr/>
          <p:nvPr/>
        </p:nvCxnSpPr>
        <p:spPr>
          <a:xfrm>
            <a:off x="602168" y="657923"/>
            <a:ext cx="3687036" cy="0"/>
          </a:xfrm>
          <a:prstGeom prst="line">
            <a:avLst/>
          </a:prstGeom>
          <a:ln w="203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9CD015-181A-497B-8490-4DD2F8A7C992}"/>
              </a:ext>
            </a:extLst>
          </p:cNvPr>
          <p:cNvSpPr txBox="1"/>
          <p:nvPr/>
        </p:nvSpPr>
        <p:spPr>
          <a:xfrm>
            <a:off x="1390244" y="2118732"/>
            <a:ext cx="335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2D735-E97B-4535-A0FC-73942AB02DAE}"/>
              </a:ext>
            </a:extLst>
          </p:cNvPr>
          <p:cNvSpPr txBox="1"/>
          <p:nvPr/>
        </p:nvSpPr>
        <p:spPr>
          <a:xfrm>
            <a:off x="1356581" y="3222769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46D29-E72E-46C4-B937-8F0635564ADD}"/>
              </a:ext>
            </a:extLst>
          </p:cNvPr>
          <p:cNvSpPr txBox="1"/>
          <p:nvPr/>
        </p:nvSpPr>
        <p:spPr>
          <a:xfrm>
            <a:off x="1354978" y="4326806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3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7165-FBAE-46AD-BF50-3D806C8B2B4E}"/>
              </a:ext>
            </a:extLst>
          </p:cNvPr>
          <p:cNvSpPr txBox="1"/>
          <p:nvPr/>
        </p:nvSpPr>
        <p:spPr>
          <a:xfrm>
            <a:off x="1338146" y="5430843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4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93C70-33A3-4453-85B6-803F040CAD8E}"/>
              </a:ext>
            </a:extLst>
          </p:cNvPr>
          <p:cNvSpPr txBox="1"/>
          <p:nvPr/>
        </p:nvSpPr>
        <p:spPr>
          <a:xfrm>
            <a:off x="2157633" y="2180287"/>
            <a:ext cx="232467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Before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B180C-5F08-4253-B0F2-464DDBA83B96}"/>
              </a:ext>
            </a:extLst>
          </p:cNvPr>
          <p:cNvSpPr txBox="1"/>
          <p:nvPr/>
        </p:nvSpPr>
        <p:spPr>
          <a:xfrm>
            <a:off x="2157633" y="3284043"/>
            <a:ext cx="171232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09444-F8A4-43E8-BAD7-3D9FB3C1B9EE}"/>
              </a:ext>
            </a:extLst>
          </p:cNvPr>
          <p:cNvSpPr txBox="1"/>
          <p:nvPr/>
        </p:nvSpPr>
        <p:spPr>
          <a:xfrm>
            <a:off x="2157633" y="4387799"/>
            <a:ext cx="210346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After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B624B-0B47-4957-AFF8-1EAC65519CB3}"/>
              </a:ext>
            </a:extLst>
          </p:cNvPr>
          <p:cNvSpPr txBox="1"/>
          <p:nvPr/>
        </p:nvSpPr>
        <p:spPr>
          <a:xfrm>
            <a:off x="2157633" y="5491555"/>
            <a:ext cx="200247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Fragen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~!(질문)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0B784A-6EB5-4020-959B-130F4F6AAF43}"/>
              </a:ext>
            </a:extLst>
          </p:cNvPr>
          <p:cNvSpPr txBox="1"/>
          <p:nvPr/>
        </p:nvSpPr>
        <p:spPr>
          <a:xfrm>
            <a:off x="10279497" y="6608485"/>
            <a:ext cx="19319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8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61693A-0ECB-4500-B1CA-C44AD280C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798965-A323-48CB-81C0-195D2ABA82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1D1DFE-9D7C-4EDF-829F-F7E26D4AB228}"/>
              </a:ext>
            </a:extLst>
          </p:cNvPr>
          <p:cNvGrpSpPr/>
          <p:nvPr/>
        </p:nvGrpSpPr>
        <p:grpSpPr>
          <a:xfrm>
            <a:off x="3399492" y="2363543"/>
            <a:ext cx="5393016" cy="2215992"/>
            <a:chOff x="3399492" y="2385845"/>
            <a:chExt cx="5393016" cy="22159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4C2F80-156C-4C8F-AA10-82C8BA2EC333}"/>
                </a:ext>
              </a:extLst>
            </p:cNvPr>
            <p:cNvSpPr txBox="1"/>
            <p:nvPr/>
          </p:nvSpPr>
          <p:spPr>
            <a:xfrm>
              <a:off x="4310896" y="2385845"/>
              <a:ext cx="35702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PART 1</a:t>
              </a:r>
              <a:endPara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C7ACEE-AA69-4910-AFD8-2E1737EAA69C}"/>
                </a:ext>
              </a:extLst>
            </p:cNvPr>
            <p:cNvSpPr txBox="1"/>
            <p:nvPr/>
          </p:nvSpPr>
          <p:spPr>
            <a:xfrm>
              <a:off x="3399492" y="3586174"/>
              <a:ext cx="5393016" cy="101566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Before</a:t>
              </a:r>
              <a:r>
                <a:rPr lang="ko-KR" altLang="en-US" sz="6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6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Germany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42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9CEE9B-0D45-4521-8C67-B5B1126C8316}"/>
              </a:ext>
            </a:extLst>
          </p:cNvPr>
          <p:cNvCxnSpPr>
            <a:cxnSpLocks/>
          </p:cNvCxnSpPr>
          <p:nvPr/>
        </p:nvCxnSpPr>
        <p:spPr>
          <a:xfrm>
            <a:off x="245328" y="0"/>
            <a:ext cx="0" cy="669073"/>
          </a:xfrm>
          <a:prstGeom prst="line">
            <a:avLst/>
          </a:prstGeom>
          <a:ln w="152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EDD943-79FD-4FFF-8D61-7BE8801CD303}"/>
              </a:ext>
            </a:extLst>
          </p:cNvPr>
          <p:cNvCxnSpPr>
            <a:cxnSpLocks/>
          </p:cNvCxnSpPr>
          <p:nvPr/>
        </p:nvCxnSpPr>
        <p:spPr>
          <a:xfrm flipH="1">
            <a:off x="-14865" y="197006"/>
            <a:ext cx="958577" cy="1"/>
          </a:xfrm>
          <a:prstGeom prst="line">
            <a:avLst/>
          </a:prstGeom>
          <a:ln w="152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357187-4B33-496A-A33F-6CB00BAF39F0}"/>
              </a:ext>
            </a:extLst>
          </p:cNvPr>
          <p:cNvSpPr txBox="1"/>
          <p:nvPr/>
        </p:nvSpPr>
        <p:spPr>
          <a:xfrm>
            <a:off x="364705" y="3345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E00DE-1647-42B0-964C-43BFD8902EB5}"/>
              </a:ext>
            </a:extLst>
          </p:cNvPr>
          <p:cNvSpPr txBox="1"/>
          <p:nvPr/>
        </p:nvSpPr>
        <p:spPr>
          <a:xfrm>
            <a:off x="1063086" y="58281"/>
            <a:ext cx="307007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 err="1"/>
              <a:t>Before</a:t>
            </a:r>
            <a:r>
              <a:rPr lang="ko-KR" altLang="en-US" sz="3200" spc="-300" dirty="0"/>
              <a:t> </a:t>
            </a:r>
            <a:r>
              <a:rPr lang="ko-KR" altLang="en-US" sz="3200" spc="-300" dirty="0" err="1"/>
              <a:t>Germany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383A4FC-3473-47DB-800A-00A95886F622}"/>
              </a:ext>
            </a:extLst>
          </p:cNvPr>
          <p:cNvCxnSpPr/>
          <p:nvPr/>
        </p:nvCxnSpPr>
        <p:spPr>
          <a:xfrm>
            <a:off x="1063086" y="706246"/>
            <a:ext cx="11128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56E6BE44-066A-8A4F-5DFD-25FD5407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88" y="1497931"/>
            <a:ext cx="9812110" cy="336879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7982C0D4-A010-9F9B-3D31-CDC61FD3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06" y="2146968"/>
            <a:ext cx="190138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걸프론트하이하이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C0E5"/>
      </a:accent1>
      <a:accent2>
        <a:srgbClr val="9DCCE8"/>
      </a:accent2>
      <a:accent3>
        <a:srgbClr val="FFF393"/>
      </a:accent3>
      <a:accent4>
        <a:srgbClr val="DFCEC6"/>
      </a:accent4>
      <a:accent5>
        <a:srgbClr val="FEE6D1"/>
      </a:accent5>
      <a:accent6>
        <a:srgbClr val="FDA988"/>
      </a:accent6>
      <a:hlink>
        <a:srgbClr val="262626"/>
      </a:hlink>
      <a:folHlink>
        <a:srgbClr val="262626"/>
      </a:folHlink>
    </a:clrScheme>
    <a:fontScheme name="사용자 지정 12">
      <a:majorFont>
        <a:latin typeface="Montserrat Black"/>
        <a:ea typeface="Pretendard ExtraBold"/>
        <a:cs typeface=""/>
      </a:majorFont>
      <a:minorFont>
        <a:latin typeface="Montserrat Medium"/>
        <a:ea typeface="Pretendard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968</Words>
  <Application>Microsoft Office PowerPoint</Application>
  <PresentationFormat>와이드스크린</PresentationFormat>
  <Paragraphs>205</Paragraphs>
  <Slides>31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518</cp:revision>
  <dcterms:created xsi:type="dcterms:W3CDTF">2022-02-15T05:04:38Z</dcterms:created>
  <dcterms:modified xsi:type="dcterms:W3CDTF">2022-11-24T06:10:35Z</dcterms:modified>
</cp:coreProperties>
</file>